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6701bdbef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a2241d2e949db"/>
  </p:sldMasterIdLst>
  <p:sldIdLst>
    <p:sldId xmlns:r="http://schemas.openxmlformats.org/officeDocument/2006/relationships" id="256" r:id="R15fef247996b47cc"/>
    <p:sldId xmlns:r="http://schemas.openxmlformats.org/officeDocument/2006/relationships" id="257" r:id="Rbee4b01d632c4649"/>
    <p:sldId xmlns:r="http://schemas.openxmlformats.org/officeDocument/2006/relationships" id="258" r:id="R256b671a0a2d439f"/>
    <p:sldId xmlns:r="http://schemas.openxmlformats.org/officeDocument/2006/relationships" id="259" r:id="R4276719b010248cc"/>
    <p:sldId xmlns:r="http://schemas.openxmlformats.org/officeDocument/2006/relationships" id="260" r:id="Re4056bf070d9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a2241d2e949db" /><Relationship Type="http://schemas.openxmlformats.org/officeDocument/2006/relationships/slide" Target="/ppt/slides/slide1.xml" Id="R15fef247996b47cc" /><Relationship Type="http://schemas.openxmlformats.org/officeDocument/2006/relationships/slide" Target="/ppt/slides/slide2.xml" Id="Rbee4b01d632c4649" /><Relationship Type="http://schemas.openxmlformats.org/officeDocument/2006/relationships/slide" Target="/ppt/slides/slide3.xml" Id="R256b671a0a2d439f" /><Relationship Type="http://schemas.openxmlformats.org/officeDocument/2006/relationships/slide" Target="/ppt/slides/slide4.xml" Id="R4276719b010248cc" /><Relationship Type="http://schemas.openxmlformats.org/officeDocument/2006/relationships/slide" Target="/ppt/slides/slide5.xml" Id="Re4056bf070d9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26296f677647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659c7bee4391" /><Relationship Type="http://schemas.openxmlformats.org/officeDocument/2006/relationships/theme" Target="/ppt/slideMasters/theme/theme1.xml" Id="R85aeeb2f371c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7659c7bee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154d639d47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9c9c37d5a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9f95aa3d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a98a393cd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06062afcf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INTERIØRARKITEKT JARLE T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INTERIØRARKITEKT JARLE T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INTERIØRARKITEKT JARLE T 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INTERIØRARKITEKT JARLE T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INTERIØRARKITEKT JARLE T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INTERIØRARKITEKT JARLE T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974 801 132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INTERIØRARKITEKT JARLE T HANSEN AS</a:t>
            </a:r>
          </a:p>
        </p:txBody>
      </p:sp>
    </p:spTree>
  </p:cSld>
  <p:clrMapOvr>
    <a:masterClrMapping xmlns:a="http://schemas.openxmlformats.org/drawingml/2006/main"/>
  </p:clrMapOvr>
</p:sld>
</file>