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2143d9259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3c64c91d649f4"/>
  </p:sldMasterIdLst>
  <p:sldIdLst>
    <p:sldId xmlns:r="http://schemas.openxmlformats.org/officeDocument/2006/relationships" id="256" r:id="R52eb8f2d75234ccc"/>
    <p:sldId xmlns:r="http://schemas.openxmlformats.org/officeDocument/2006/relationships" id="257" r:id="R945dfe580c074378"/>
    <p:sldId xmlns:r="http://schemas.openxmlformats.org/officeDocument/2006/relationships" id="258" r:id="R8963da6d87004b25"/>
    <p:sldId xmlns:r="http://schemas.openxmlformats.org/officeDocument/2006/relationships" id="259" r:id="R21e47f97ff984bf0"/>
    <p:sldId xmlns:r="http://schemas.openxmlformats.org/officeDocument/2006/relationships" id="260" r:id="R919b34d7938f40e1"/>
    <p:sldId xmlns:r="http://schemas.openxmlformats.org/officeDocument/2006/relationships" id="261" r:id="Rc4c4e833bb5942a0"/>
    <p:sldId xmlns:r="http://schemas.openxmlformats.org/officeDocument/2006/relationships" id="262" r:id="R1e3b06de126c42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3c64c91d649f4" /><Relationship Type="http://schemas.openxmlformats.org/officeDocument/2006/relationships/slide" Target="/ppt/slides/slide1.xml" Id="R52eb8f2d75234ccc" /><Relationship Type="http://schemas.openxmlformats.org/officeDocument/2006/relationships/slide" Target="/ppt/slides/slide2.xml" Id="R945dfe580c074378" /><Relationship Type="http://schemas.openxmlformats.org/officeDocument/2006/relationships/slide" Target="/ppt/slides/slide3.xml" Id="R8963da6d87004b25" /><Relationship Type="http://schemas.openxmlformats.org/officeDocument/2006/relationships/slide" Target="/ppt/slides/slide4.xml" Id="R21e47f97ff984bf0" /><Relationship Type="http://schemas.openxmlformats.org/officeDocument/2006/relationships/slide" Target="/ppt/slides/slide5.xml" Id="R919b34d7938f40e1" /><Relationship Type="http://schemas.openxmlformats.org/officeDocument/2006/relationships/slide" Target="/ppt/slides/slide6.xml" Id="Rc4c4e833bb5942a0" /><Relationship Type="http://schemas.openxmlformats.org/officeDocument/2006/relationships/slide" Target="/ppt/slides/slide7.xml" Id="R1e3b06de126c42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d2e092bc8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71f625db6484a" /><Relationship Type="http://schemas.openxmlformats.org/officeDocument/2006/relationships/theme" Target="/ppt/slideMasters/theme/theme1.xml" Id="Ref219a8fd491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71f625db6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9db3878c3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a686c9a71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83de9e215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b0131e0704c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91802332a40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5f66e7734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b04456f43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KENN-OLE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KENN-OLE MOEN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KENN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Underhaugvegen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974 801 086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KENN-OLE MOEN AS</a:t>
            </a:r>
          </a:p>
        </p:txBody>
      </p:sp>
    </p:spTree>
  </p:cSld>
  <p:clrMapOvr>
    <a:masterClrMapping xmlns:a="http://schemas.openxmlformats.org/drawingml/2006/main"/>
  </p:clrMapOvr>
</p:sld>
</file>