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8876bae5d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a078c6fe14233"/>
  </p:sldMasterIdLst>
  <p:sldIdLst>
    <p:sldId xmlns:r="http://schemas.openxmlformats.org/officeDocument/2006/relationships" id="256" r:id="R996d63f016eb444c"/>
    <p:sldId xmlns:r="http://schemas.openxmlformats.org/officeDocument/2006/relationships" id="257" r:id="R4a2378e03e2b4ce2"/>
    <p:sldId xmlns:r="http://schemas.openxmlformats.org/officeDocument/2006/relationships" id="258" r:id="Rdbc54194fe6c4193"/>
    <p:sldId xmlns:r="http://schemas.openxmlformats.org/officeDocument/2006/relationships" id="259" r:id="R3f43a6671c0c4b5f"/>
    <p:sldId xmlns:r="http://schemas.openxmlformats.org/officeDocument/2006/relationships" id="260" r:id="Re1aff07b3c5042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a078c6fe14233" /><Relationship Type="http://schemas.openxmlformats.org/officeDocument/2006/relationships/slide" Target="/ppt/slides/slide1.xml" Id="R996d63f016eb444c" /><Relationship Type="http://schemas.openxmlformats.org/officeDocument/2006/relationships/slide" Target="/ppt/slides/slide2.xml" Id="R4a2378e03e2b4ce2" /><Relationship Type="http://schemas.openxmlformats.org/officeDocument/2006/relationships/slide" Target="/ppt/slides/slide3.xml" Id="Rdbc54194fe6c4193" /><Relationship Type="http://schemas.openxmlformats.org/officeDocument/2006/relationships/slide" Target="/ppt/slides/slide4.xml" Id="R3f43a6671c0c4b5f" /><Relationship Type="http://schemas.openxmlformats.org/officeDocument/2006/relationships/slide" Target="/ppt/slides/slide5.xml" Id="Re1aff07b3c5042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668d7bc57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e9f8be13840f5" /><Relationship Type="http://schemas.openxmlformats.org/officeDocument/2006/relationships/theme" Target="/ppt/slideMasters/theme/theme1.xml" Id="R0c48a72be587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e9f8be138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ec29e7685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09e558bb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c9f43f80c4f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379495fb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b7ad5b731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KOMMUNE SENTRALADMINISTRASJON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KOMMUNE SENTRALADMINISTRASJON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