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fa8e15776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5e7e52bfac4125"/>
  </p:sldMasterIdLst>
  <p:sldIdLst>
    <p:sldId xmlns:r="http://schemas.openxmlformats.org/officeDocument/2006/relationships" id="256" r:id="R227a3579330c4c81"/>
    <p:sldId xmlns:r="http://schemas.openxmlformats.org/officeDocument/2006/relationships" id="257" r:id="R495c6488a8ce4d4d"/>
    <p:sldId xmlns:r="http://schemas.openxmlformats.org/officeDocument/2006/relationships" id="258" r:id="R4ccec31a8c5f47e2"/>
    <p:sldId xmlns:r="http://schemas.openxmlformats.org/officeDocument/2006/relationships" id="259" r:id="R3428a1c124604f09"/>
    <p:sldId xmlns:r="http://schemas.openxmlformats.org/officeDocument/2006/relationships" id="260" r:id="R459facce7e8e4c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e7e52bfac4125" /><Relationship Type="http://schemas.openxmlformats.org/officeDocument/2006/relationships/slide" Target="/ppt/slides/slide1.xml" Id="R227a3579330c4c81" /><Relationship Type="http://schemas.openxmlformats.org/officeDocument/2006/relationships/slide" Target="/ppt/slides/slide2.xml" Id="R495c6488a8ce4d4d" /><Relationship Type="http://schemas.openxmlformats.org/officeDocument/2006/relationships/slide" Target="/ppt/slides/slide3.xml" Id="R4ccec31a8c5f47e2" /><Relationship Type="http://schemas.openxmlformats.org/officeDocument/2006/relationships/slide" Target="/ppt/slides/slide4.xml" Id="R3428a1c124604f09" /><Relationship Type="http://schemas.openxmlformats.org/officeDocument/2006/relationships/slide" Target="/ppt/slides/slide5.xml" Id="R459facce7e8e4c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bcc6ca797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77a438dc8493a" /><Relationship Type="http://schemas.openxmlformats.org/officeDocument/2006/relationships/theme" Target="/ppt/slideMasters/theme/theme1.xml" Id="Ra0e6f1c14422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77a438dc8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31c6c24a2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222da9496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20503ae38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1caa9f54c44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a4da3367a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KÅFJORD KOMMUNE SENTRALADMINISTRASJON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KÅFJORD KOMMUNE SENTRALADMINISTRASJON ble etablert [år] og holder til i Olderdalen.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9146 Olderdalen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974 794 721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