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09161a0462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6079b42c7447a"/>
  </p:sldMasterIdLst>
  <p:sldIdLst>
    <p:sldId xmlns:r="http://schemas.openxmlformats.org/officeDocument/2006/relationships" id="256" r:id="R60fb9967501648f2"/>
    <p:sldId xmlns:r="http://schemas.openxmlformats.org/officeDocument/2006/relationships" id="257" r:id="R1321150ced014c23"/>
    <p:sldId xmlns:r="http://schemas.openxmlformats.org/officeDocument/2006/relationships" id="258" r:id="Rd56002a421924852"/>
    <p:sldId xmlns:r="http://schemas.openxmlformats.org/officeDocument/2006/relationships" id="259" r:id="R4118765d160c4dc5"/>
    <p:sldId xmlns:r="http://schemas.openxmlformats.org/officeDocument/2006/relationships" id="260" r:id="Raf7cf84802494a73"/>
    <p:sldId xmlns:r="http://schemas.openxmlformats.org/officeDocument/2006/relationships" id="261" r:id="R2d310457b09841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6079b42c7447a" /><Relationship Type="http://schemas.openxmlformats.org/officeDocument/2006/relationships/slide" Target="/ppt/slides/slide1.xml" Id="R60fb9967501648f2" /><Relationship Type="http://schemas.openxmlformats.org/officeDocument/2006/relationships/slide" Target="/ppt/slides/slide2.xml" Id="R1321150ced014c23" /><Relationship Type="http://schemas.openxmlformats.org/officeDocument/2006/relationships/slide" Target="/ppt/slides/slide3.xml" Id="Rd56002a421924852" /><Relationship Type="http://schemas.openxmlformats.org/officeDocument/2006/relationships/slide" Target="/ppt/slides/slide4.xml" Id="R4118765d160c4dc5" /><Relationship Type="http://schemas.openxmlformats.org/officeDocument/2006/relationships/slide" Target="/ppt/slides/slide5.xml" Id="Raf7cf84802494a73" /><Relationship Type="http://schemas.openxmlformats.org/officeDocument/2006/relationships/slide" Target="/ppt/slides/slide6.xml" Id="R2d310457b09841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78cc56579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a15cedd69430c" /><Relationship Type="http://schemas.openxmlformats.org/officeDocument/2006/relationships/theme" Target="/ppt/slideMasters/theme/theme1.xml" Id="R9d69f5de529a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a15cedd6943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dbf7e1ef4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d459da016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210214d71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2e464ccb245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104a985ed43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231fb45204b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KÅFJORD KOMMUNE SENTRALADMINISTRASJON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9146 Olderdalen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974 794 721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KÅFJORD KOMMUNE SENTRALADMINISTRASJON</a:t>
            </a:r>
          </a:p>
        </p:txBody>
      </p:sp>
    </p:spTree>
  </p:cSld>
  <p:clrMapOvr>
    <a:masterClrMapping xmlns:a="http://schemas.openxmlformats.org/drawingml/2006/main"/>
  </p:clrMapOvr>
</p:sld>
</file>