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6bead4bc154a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b3514710744210"/>
  </p:sldMasterIdLst>
  <p:sldIdLst>
    <p:sldId xmlns:r="http://schemas.openxmlformats.org/officeDocument/2006/relationships" id="256" r:id="R91714a9f813d40e4"/>
    <p:sldId xmlns:r="http://schemas.openxmlformats.org/officeDocument/2006/relationships" id="257" r:id="Ref09610b6ee34dc1"/>
    <p:sldId xmlns:r="http://schemas.openxmlformats.org/officeDocument/2006/relationships" id="258" r:id="Rec22db6fee55409b"/>
    <p:sldId xmlns:r="http://schemas.openxmlformats.org/officeDocument/2006/relationships" id="259" r:id="Rba82296b02c54ba6"/>
    <p:sldId xmlns:r="http://schemas.openxmlformats.org/officeDocument/2006/relationships" id="260" r:id="Rd59f5132387c4b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b3514710744210" /><Relationship Type="http://schemas.openxmlformats.org/officeDocument/2006/relationships/slide" Target="/ppt/slides/slide1.xml" Id="R91714a9f813d40e4" /><Relationship Type="http://schemas.openxmlformats.org/officeDocument/2006/relationships/slide" Target="/ppt/slides/slide2.xml" Id="Ref09610b6ee34dc1" /><Relationship Type="http://schemas.openxmlformats.org/officeDocument/2006/relationships/slide" Target="/ppt/slides/slide3.xml" Id="Rec22db6fee55409b" /><Relationship Type="http://schemas.openxmlformats.org/officeDocument/2006/relationships/slide" Target="/ppt/slides/slide4.xml" Id="Rba82296b02c54ba6" /><Relationship Type="http://schemas.openxmlformats.org/officeDocument/2006/relationships/slide" Target="/ppt/slides/slide5.xml" Id="Rd59f5132387c4b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e63bad474b48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94d30b40b479b" /><Relationship Type="http://schemas.openxmlformats.org/officeDocument/2006/relationships/theme" Target="/ppt/slideMasters/theme/theme1.xml" Id="R7fdb73084ff644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a94d30b40b47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a4875793b43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3c9e7c3aa4b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b266724f346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93cf89d7a4e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b9dc0cea741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SALTDAL KOMMUNE TEKNISK DRIFT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 KOMMUNE TEKNISK DRIFT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 KOMMUNE TEKNISK DRIFT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 KOMMUNE TEKNISK DRIFT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 KOMMUNE TEKNISK DRIFT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 KOMMUNE TEKNISK DRIFT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8250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68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974 791 633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 KOMMUNE TEKNISK DRIFT</a:t>
            </a:r>
          </a:p>
        </p:txBody>
      </p:sp>
    </p:spTree>
  </p:cSld>
  <p:clrMapOvr>
    <a:masterClrMapping xmlns:a="http://schemas.openxmlformats.org/drawingml/2006/main"/>
  </p:clrMapOvr>
</p:sld>
</file>