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bf4bec7a80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355c3731d94779"/>
  </p:sldMasterIdLst>
  <p:sldIdLst>
    <p:sldId xmlns:r="http://schemas.openxmlformats.org/officeDocument/2006/relationships" id="256" r:id="R4f8b15da34014fc7"/>
    <p:sldId xmlns:r="http://schemas.openxmlformats.org/officeDocument/2006/relationships" id="257" r:id="Rbc2aec57dd604996"/>
    <p:sldId xmlns:r="http://schemas.openxmlformats.org/officeDocument/2006/relationships" id="258" r:id="R9b2b8139cb154c7e"/>
    <p:sldId xmlns:r="http://schemas.openxmlformats.org/officeDocument/2006/relationships" id="259" r:id="Rabec91dddaa64f6c"/>
    <p:sldId xmlns:r="http://schemas.openxmlformats.org/officeDocument/2006/relationships" id="260" r:id="Rc73204208b344b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55c3731d94779" /><Relationship Type="http://schemas.openxmlformats.org/officeDocument/2006/relationships/slide" Target="/ppt/slides/slide1.xml" Id="R4f8b15da34014fc7" /><Relationship Type="http://schemas.openxmlformats.org/officeDocument/2006/relationships/slide" Target="/ppt/slides/slide2.xml" Id="Rbc2aec57dd604996" /><Relationship Type="http://schemas.openxmlformats.org/officeDocument/2006/relationships/slide" Target="/ppt/slides/slide3.xml" Id="R9b2b8139cb154c7e" /><Relationship Type="http://schemas.openxmlformats.org/officeDocument/2006/relationships/slide" Target="/ppt/slides/slide4.xml" Id="Rabec91dddaa64f6c" /><Relationship Type="http://schemas.openxmlformats.org/officeDocument/2006/relationships/slide" Target="/ppt/slides/slide5.xml" Id="Rc73204208b344b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ea70b6acf4b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d719e54c9422d" /><Relationship Type="http://schemas.openxmlformats.org/officeDocument/2006/relationships/theme" Target="/ppt/slideMasters/theme/theme1.xml" Id="Rb8ca6baaeab945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d719e54c942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cf575b13641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fb6223eff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58ffad66045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dd4a1bdac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6a2c9abf41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FRIDALEN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FRIDALEN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FRIDALEN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FRIDALEN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FRIDALEN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FRIDALEN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Amundsens vei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fridalen.menighet@bergen.kirken.no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974 789 531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FRIDALEN SOKN</a:t>
            </a:r>
          </a:p>
        </p:txBody>
      </p:sp>
    </p:spTree>
  </p:cSld>
  <p:clrMapOvr>
    <a:masterClrMapping xmlns:a="http://schemas.openxmlformats.org/drawingml/2006/main"/>
  </p:clrMapOvr>
</p:sld>
</file>