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0a9a8ad6934f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de8c4696b14ac1"/>
  </p:sldMasterIdLst>
  <p:sldIdLst>
    <p:sldId xmlns:r="http://schemas.openxmlformats.org/officeDocument/2006/relationships" id="256" r:id="Re939e507d7f14aae"/>
    <p:sldId xmlns:r="http://schemas.openxmlformats.org/officeDocument/2006/relationships" id="257" r:id="Re172c675bedd4706"/>
    <p:sldId xmlns:r="http://schemas.openxmlformats.org/officeDocument/2006/relationships" id="258" r:id="R645ee8ac36624cd9"/>
    <p:sldId xmlns:r="http://schemas.openxmlformats.org/officeDocument/2006/relationships" id="259" r:id="Rf6117a44114c4e0e"/>
    <p:sldId xmlns:r="http://schemas.openxmlformats.org/officeDocument/2006/relationships" id="260" r:id="R70ce3cb6136a46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de8c4696b14ac1" /><Relationship Type="http://schemas.openxmlformats.org/officeDocument/2006/relationships/slide" Target="/ppt/slides/slide1.xml" Id="Re939e507d7f14aae" /><Relationship Type="http://schemas.openxmlformats.org/officeDocument/2006/relationships/slide" Target="/ppt/slides/slide2.xml" Id="Re172c675bedd4706" /><Relationship Type="http://schemas.openxmlformats.org/officeDocument/2006/relationships/slide" Target="/ppt/slides/slide3.xml" Id="R645ee8ac36624cd9" /><Relationship Type="http://schemas.openxmlformats.org/officeDocument/2006/relationships/slide" Target="/ppt/slides/slide4.xml" Id="Rf6117a44114c4e0e" /><Relationship Type="http://schemas.openxmlformats.org/officeDocument/2006/relationships/slide" Target="/ppt/slides/slide5.xml" Id="R70ce3cb6136a46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18a4742bac40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c80e8cf1142f2" /><Relationship Type="http://schemas.openxmlformats.org/officeDocument/2006/relationships/theme" Target="/ppt/slideMasters/theme/theme1.xml" Id="R141abfd42a894c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4c80e8cf1142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0c7ee982534c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34b05badba4b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0e917491944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263c839674d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a7ba01ba24f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GRONG KOMMUNE ADMINISTRATIV AVDELING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GRONG KOMMUNE ADMINISTRATIV AVDELING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974 782 421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GRONG KOMMUNE ADMINISTRATIV AVDELING</a:t>
            </a:r>
          </a:p>
        </p:txBody>
      </p:sp>
    </p:spTree>
  </p:cSld>
  <p:clrMapOvr>
    <a:masterClrMapping xmlns:a="http://schemas.openxmlformats.org/drawingml/2006/main"/>
  </p:clrMapOvr>
</p:sld>
</file>