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8519ce36d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fc62a0da234daa"/>
  </p:sldMasterIdLst>
  <p:sldIdLst>
    <p:sldId xmlns:r="http://schemas.openxmlformats.org/officeDocument/2006/relationships" id="256" r:id="R82c36cf102454ed9"/>
    <p:sldId xmlns:r="http://schemas.openxmlformats.org/officeDocument/2006/relationships" id="257" r:id="R90465bae1a4e4800"/>
    <p:sldId xmlns:r="http://schemas.openxmlformats.org/officeDocument/2006/relationships" id="258" r:id="R2607155c9a8a4cc2"/>
    <p:sldId xmlns:r="http://schemas.openxmlformats.org/officeDocument/2006/relationships" id="259" r:id="R1aa10cd9c47248db"/>
    <p:sldId xmlns:r="http://schemas.openxmlformats.org/officeDocument/2006/relationships" id="260" r:id="R3e2669b06065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c62a0da234daa" /><Relationship Type="http://schemas.openxmlformats.org/officeDocument/2006/relationships/slide" Target="/ppt/slides/slide1.xml" Id="R82c36cf102454ed9" /><Relationship Type="http://schemas.openxmlformats.org/officeDocument/2006/relationships/slide" Target="/ppt/slides/slide2.xml" Id="R90465bae1a4e4800" /><Relationship Type="http://schemas.openxmlformats.org/officeDocument/2006/relationships/slide" Target="/ppt/slides/slide3.xml" Id="R2607155c9a8a4cc2" /><Relationship Type="http://schemas.openxmlformats.org/officeDocument/2006/relationships/slide" Target="/ppt/slides/slide4.xml" Id="R1aa10cd9c47248db" /><Relationship Type="http://schemas.openxmlformats.org/officeDocument/2006/relationships/slide" Target="/ppt/slides/slide5.xml" Id="R3e2669b06065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58a148387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84cc1d6544406" /><Relationship Type="http://schemas.openxmlformats.org/officeDocument/2006/relationships/theme" Target="/ppt/slideMasters/theme/theme1.xml" Id="R0b49a4763326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84cc1d65444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97fe3dcc1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d43bd72a746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7e10a77c746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c706bac99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17b82bbaa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KOMMUNE BYRÅDSAVDELING FOR BYUTVIKLING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 BYRÅDSAVDELING FOR BYUTVIKLING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KOMMUNE BYRÅDSAVDELING FOR BYUTVIKLING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 BYRÅDSAVDELING FOR BYUTVIKLING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 BYRÅDSAVDELING FOR BYUTVIKLING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 BYRÅDSAVDELING FOR BYUTVIKLING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0037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postmottak@byr.oslo.kommune.no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974 770 482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 BYRÅDSAVDELING FOR BYUTVIKLING</a:t>
            </a:r>
          </a:p>
        </p:txBody>
      </p:sp>
    </p:spTree>
  </p:cSld>
  <p:clrMapOvr>
    <a:masterClrMapping xmlns:a="http://schemas.openxmlformats.org/drawingml/2006/main"/>
  </p:clrMapOvr>
</p:sld>
</file>