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c10468068647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81e39fa2e44f32"/>
  </p:sldMasterIdLst>
  <p:sldIdLst>
    <p:sldId xmlns:r="http://schemas.openxmlformats.org/officeDocument/2006/relationships" id="256" r:id="R864e62974ee74d1c"/>
    <p:sldId xmlns:r="http://schemas.openxmlformats.org/officeDocument/2006/relationships" id="257" r:id="Ra79ff889638c4303"/>
    <p:sldId xmlns:r="http://schemas.openxmlformats.org/officeDocument/2006/relationships" id="258" r:id="Rb6c3463156674ee2"/>
    <p:sldId xmlns:r="http://schemas.openxmlformats.org/officeDocument/2006/relationships" id="259" r:id="R5cddd885a2404467"/>
    <p:sldId xmlns:r="http://schemas.openxmlformats.org/officeDocument/2006/relationships" id="260" r:id="R156c45c7498b4d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81e39fa2e44f32" /><Relationship Type="http://schemas.openxmlformats.org/officeDocument/2006/relationships/slide" Target="/ppt/slides/slide1.xml" Id="R864e62974ee74d1c" /><Relationship Type="http://schemas.openxmlformats.org/officeDocument/2006/relationships/slide" Target="/ppt/slides/slide2.xml" Id="Ra79ff889638c4303" /><Relationship Type="http://schemas.openxmlformats.org/officeDocument/2006/relationships/slide" Target="/ppt/slides/slide3.xml" Id="Rb6c3463156674ee2" /><Relationship Type="http://schemas.openxmlformats.org/officeDocument/2006/relationships/slide" Target="/ppt/slides/slide4.xml" Id="R5cddd885a2404467" /><Relationship Type="http://schemas.openxmlformats.org/officeDocument/2006/relationships/slide" Target="/ppt/slides/slide5.xml" Id="R156c45c7498b4d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237f581da246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af90a6e9d4807" /><Relationship Type="http://schemas.openxmlformats.org/officeDocument/2006/relationships/theme" Target="/ppt/slideMasters/theme/theme1.xml" Id="R77c0a31bc56e47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4af90a6e9d48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ef74c58bd4c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7edc62f2640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76c1fd10c45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dedfe5a7348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5e8d33d964c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RIKSREVISJONEN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RIKSREVISJONEN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24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postmottak@riksrevisjonen.no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www.riksrevisjonen.no/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974 760 843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RIKSREVISJONEN</a:t>
            </a:r>
          </a:p>
        </p:txBody>
      </p:sp>
    </p:spTree>
  </p:cSld>
  <p:clrMapOvr>
    <a:masterClrMapping xmlns:a="http://schemas.openxmlformats.org/drawingml/2006/main"/>
  </p:clrMapOvr>
</p:sld>
</file>