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ebf5444c8c4e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bdea37e0944bf4"/>
  </p:sldMasterIdLst>
  <p:sldIdLst>
    <p:sldId xmlns:r="http://schemas.openxmlformats.org/officeDocument/2006/relationships" id="256" r:id="R1ea5bf32443649cc"/>
    <p:sldId xmlns:r="http://schemas.openxmlformats.org/officeDocument/2006/relationships" id="257" r:id="R94485f83d1da44f9"/>
    <p:sldId xmlns:r="http://schemas.openxmlformats.org/officeDocument/2006/relationships" id="258" r:id="Rcc6098c5d2b04bed"/>
    <p:sldId xmlns:r="http://schemas.openxmlformats.org/officeDocument/2006/relationships" id="259" r:id="Radd64bc63cda4520"/>
    <p:sldId xmlns:r="http://schemas.openxmlformats.org/officeDocument/2006/relationships" id="260" r:id="R1f4918a239344b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dea37e0944bf4" /><Relationship Type="http://schemas.openxmlformats.org/officeDocument/2006/relationships/slide" Target="/ppt/slides/slide1.xml" Id="R1ea5bf32443649cc" /><Relationship Type="http://schemas.openxmlformats.org/officeDocument/2006/relationships/slide" Target="/ppt/slides/slide2.xml" Id="R94485f83d1da44f9" /><Relationship Type="http://schemas.openxmlformats.org/officeDocument/2006/relationships/slide" Target="/ppt/slides/slide3.xml" Id="Rcc6098c5d2b04bed" /><Relationship Type="http://schemas.openxmlformats.org/officeDocument/2006/relationships/slide" Target="/ppt/slides/slide4.xml" Id="Radd64bc63cda4520" /><Relationship Type="http://schemas.openxmlformats.org/officeDocument/2006/relationships/slide" Target="/ppt/slides/slide5.xml" Id="R1f4918a239344b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57313809546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7062b03594abd" /><Relationship Type="http://schemas.openxmlformats.org/officeDocument/2006/relationships/theme" Target="/ppt/slideMasters/theme/theme1.xml" Id="Ree523e963ba142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87062b03594a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f7c13b59541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eb1664be6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f91189a5e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8c48046c64f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3213bf66847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MAPA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974 699 761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MAPA AS</a:t>
            </a:r>
          </a:p>
        </p:txBody>
      </p:sp>
    </p:spTree>
  </p:cSld>
  <p:clrMapOvr>
    <a:masterClrMapping xmlns:a="http://schemas.openxmlformats.org/drawingml/2006/main"/>
  </p:clrMapOvr>
</p:sld>
</file>