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6c6ff9a1954b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937ee8954848c9"/>
  </p:sldMasterIdLst>
  <p:sldIdLst>
    <p:sldId xmlns:r="http://schemas.openxmlformats.org/officeDocument/2006/relationships" id="256" r:id="R3705f36bed6b46f3"/>
    <p:sldId xmlns:r="http://schemas.openxmlformats.org/officeDocument/2006/relationships" id="257" r:id="R21c68510005a4067"/>
    <p:sldId xmlns:r="http://schemas.openxmlformats.org/officeDocument/2006/relationships" id="258" r:id="R0ec977e328b44840"/>
    <p:sldId xmlns:r="http://schemas.openxmlformats.org/officeDocument/2006/relationships" id="259" r:id="Re3027a25562f4f5a"/>
    <p:sldId xmlns:r="http://schemas.openxmlformats.org/officeDocument/2006/relationships" id="260" r:id="Re4f449e65fa842be"/>
    <p:sldId xmlns:r="http://schemas.openxmlformats.org/officeDocument/2006/relationships" id="261" r:id="Rc9f022c0ef7946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937ee8954848c9" /><Relationship Type="http://schemas.openxmlformats.org/officeDocument/2006/relationships/slide" Target="/ppt/slides/slide1.xml" Id="R3705f36bed6b46f3" /><Relationship Type="http://schemas.openxmlformats.org/officeDocument/2006/relationships/slide" Target="/ppt/slides/slide2.xml" Id="R21c68510005a4067" /><Relationship Type="http://schemas.openxmlformats.org/officeDocument/2006/relationships/slide" Target="/ppt/slides/slide3.xml" Id="R0ec977e328b44840" /><Relationship Type="http://schemas.openxmlformats.org/officeDocument/2006/relationships/slide" Target="/ppt/slides/slide4.xml" Id="Re3027a25562f4f5a" /><Relationship Type="http://schemas.openxmlformats.org/officeDocument/2006/relationships/slide" Target="/ppt/slides/slide5.xml" Id="Re4f449e65fa842be" /><Relationship Type="http://schemas.openxmlformats.org/officeDocument/2006/relationships/slide" Target="/ppt/slides/slide6.xml" Id="Rc9f022c0ef7946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f7dbe0607745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fc74a8f964c4e" /><Relationship Type="http://schemas.openxmlformats.org/officeDocument/2006/relationships/theme" Target="/ppt/slideMasters/theme/theme1.xml" Id="R7b5ca7f63a2c47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efc74a8f964c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86d24a08749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6f24379154e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eac2f8d3545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0fd94082f4a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cc7a324324d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a9a98bd6b45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BJERKAKER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BJERKAKER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BJERKAKER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BJERKAKER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BJERKAKER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BJERKAKER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727 343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302 619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235 653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17 858 451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19 678 775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BJERKAKER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974 699 192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BJERKAKER EIENDOM AS</a:t>
            </a:r>
          </a:p>
        </p:txBody>
      </p:sp>
    </p:spTree>
  </p:cSld>
  <p:clrMapOvr>
    <a:masterClrMapping xmlns:a="http://schemas.openxmlformats.org/drawingml/2006/main"/>
  </p:clrMapOvr>
</p:sld>
</file>