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01f48a581a4b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6dc293f2844b5d"/>
  </p:sldMasterIdLst>
  <p:sldIdLst>
    <p:sldId xmlns:r="http://schemas.openxmlformats.org/officeDocument/2006/relationships" id="256" r:id="R3e52feb18b4245e8"/>
    <p:sldId xmlns:r="http://schemas.openxmlformats.org/officeDocument/2006/relationships" id="257" r:id="R92d4c249ee6a4c44"/>
    <p:sldId xmlns:r="http://schemas.openxmlformats.org/officeDocument/2006/relationships" id="258" r:id="R3ca4f3312c324b70"/>
    <p:sldId xmlns:r="http://schemas.openxmlformats.org/officeDocument/2006/relationships" id="259" r:id="Rd127f5b6a47a4162"/>
    <p:sldId xmlns:r="http://schemas.openxmlformats.org/officeDocument/2006/relationships" id="260" r:id="Rc0378dcf5f8347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6dc293f2844b5d" /><Relationship Type="http://schemas.openxmlformats.org/officeDocument/2006/relationships/slide" Target="/ppt/slides/slide1.xml" Id="R3e52feb18b4245e8" /><Relationship Type="http://schemas.openxmlformats.org/officeDocument/2006/relationships/slide" Target="/ppt/slides/slide2.xml" Id="R92d4c249ee6a4c44" /><Relationship Type="http://schemas.openxmlformats.org/officeDocument/2006/relationships/slide" Target="/ppt/slides/slide3.xml" Id="R3ca4f3312c324b70" /><Relationship Type="http://schemas.openxmlformats.org/officeDocument/2006/relationships/slide" Target="/ppt/slides/slide4.xml" Id="Rd127f5b6a47a4162" /><Relationship Type="http://schemas.openxmlformats.org/officeDocument/2006/relationships/slide" Target="/ppt/slides/slide5.xml" Id="Rc0378dcf5f8347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f26d3d45974c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b0564b831482d" /><Relationship Type="http://schemas.openxmlformats.org/officeDocument/2006/relationships/theme" Target="/ppt/slideMasters/theme/theme1.xml" Id="Re20ef2d00c2e4f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fb0564b83148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93953b2bc49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46b56d97044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16da6f15a45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cd10f197b4e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ae5312dd54a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LURØYPALLEN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LURØYPALLEN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LURØYPALLEN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LURØYPALLEN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LURØYPALLEN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LURØYPALLEN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974 683 261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LURØYPALLEN AS</a:t>
            </a:r>
          </a:p>
        </p:txBody>
      </p:sp>
    </p:spTree>
  </p:cSld>
  <p:clrMapOvr>
    <a:masterClrMapping xmlns:a="http://schemas.openxmlformats.org/drawingml/2006/main"/>
  </p:clrMapOvr>
</p:sld>
</file>