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e9b36b4d1e48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3271a51f24e65"/>
  </p:sldMasterIdLst>
  <p:sldIdLst>
    <p:sldId xmlns:r="http://schemas.openxmlformats.org/officeDocument/2006/relationships" id="256" r:id="Ra6d566d19b7645fc"/>
    <p:sldId xmlns:r="http://schemas.openxmlformats.org/officeDocument/2006/relationships" id="257" r:id="R1981a17ba145433e"/>
    <p:sldId xmlns:r="http://schemas.openxmlformats.org/officeDocument/2006/relationships" id="258" r:id="R410c33c4996c4edd"/>
    <p:sldId xmlns:r="http://schemas.openxmlformats.org/officeDocument/2006/relationships" id="259" r:id="R4fc44b9181504adb"/>
    <p:sldId xmlns:r="http://schemas.openxmlformats.org/officeDocument/2006/relationships" id="260" r:id="Rea0e5fe8949947e9"/>
    <p:sldId xmlns:r="http://schemas.openxmlformats.org/officeDocument/2006/relationships" id="261" r:id="Rdf12fea4f12b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3271a51f24e65" /><Relationship Type="http://schemas.openxmlformats.org/officeDocument/2006/relationships/slide" Target="/ppt/slides/slide1.xml" Id="Ra6d566d19b7645fc" /><Relationship Type="http://schemas.openxmlformats.org/officeDocument/2006/relationships/slide" Target="/ppt/slides/slide2.xml" Id="R1981a17ba145433e" /><Relationship Type="http://schemas.openxmlformats.org/officeDocument/2006/relationships/slide" Target="/ppt/slides/slide3.xml" Id="R410c33c4996c4edd" /><Relationship Type="http://schemas.openxmlformats.org/officeDocument/2006/relationships/slide" Target="/ppt/slides/slide4.xml" Id="R4fc44b9181504adb" /><Relationship Type="http://schemas.openxmlformats.org/officeDocument/2006/relationships/slide" Target="/ppt/slides/slide5.xml" Id="Rea0e5fe8949947e9" /><Relationship Type="http://schemas.openxmlformats.org/officeDocument/2006/relationships/slide" Target="/ppt/slides/slide6.xml" Id="Rdf12fea4f12b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dbb082b2a6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87766307a41ff" /><Relationship Type="http://schemas.openxmlformats.org/officeDocument/2006/relationships/theme" Target="/ppt/slideMasters/theme/theme1.xml" Id="R55b323e354c040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87766307a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d1785190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3f2fd416b45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ea793d00a41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a26037f13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f962ccb944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055fe17444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NORCAPE BIOTECHNOLOGY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NORCAPE BIOTECHNOLOGY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−363 834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2 205 628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974 675 250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NORCAPE BIOTECHNOLOGY AS</a:t>
            </a:r>
          </a:p>
        </p:txBody>
      </p:sp>
    </p:spTree>
  </p:cSld>
  <p:clrMapOvr>
    <a:masterClrMapping xmlns:a="http://schemas.openxmlformats.org/drawingml/2006/main"/>
  </p:clrMapOvr>
</p:sld>
</file>