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a64f7e916d42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4f49513fc54111"/>
  </p:sldMasterIdLst>
  <p:sldIdLst>
    <p:sldId xmlns:r="http://schemas.openxmlformats.org/officeDocument/2006/relationships" id="256" r:id="Re597591f98014757"/>
    <p:sldId xmlns:r="http://schemas.openxmlformats.org/officeDocument/2006/relationships" id="257" r:id="Rae7c4ede89464d75"/>
    <p:sldId xmlns:r="http://schemas.openxmlformats.org/officeDocument/2006/relationships" id="258" r:id="Rf1a3502bbf954c72"/>
    <p:sldId xmlns:r="http://schemas.openxmlformats.org/officeDocument/2006/relationships" id="259" r:id="Rc482c922ff334e35"/>
    <p:sldId xmlns:r="http://schemas.openxmlformats.org/officeDocument/2006/relationships" id="260" r:id="Ra83d95b37a1549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4f49513fc54111" /><Relationship Type="http://schemas.openxmlformats.org/officeDocument/2006/relationships/slide" Target="/ppt/slides/slide1.xml" Id="Re597591f98014757" /><Relationship Type="http://schemas.openxmlformats.org/officeDocument/2006/relationships/slide" Target="/ppt/slides/slide2.xml" Id="Rae7c4ede89464d75" /><Relationship Type="http://schemas.openxmlformats.org/officeDocument/2006/relationships/slide" Target="/ppt/slides/slide3.xml" Id="Rf1a3502bbf954c72" /><Relationship Type="http://schemas.openxmlformats.org/officeDocument/2006/relationships/slide" Target="/ppt/slides/slide4.xml" Id="Rc482c922ff334e35" /><Relationship Type="http://schemas.openxmlformats.org/officeDocument/2006/relationships/slide" Target="/ppt/slides/slide5.xml" Id="Ra83d95b37a1549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b8aa3d6b447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4bcb7e1fe48a8" /><Relationship Type="http://schemas.openxmlformats.org/officeDocument/2006/relationships/theme" Target="/ppt/slideMasters/theme/theme1.xml" Id="Rd48f7ce460804e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c4bcb7e1fe48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3631ece944b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96b0cb54245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9371220d14e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a360a71a640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5458a659d47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TUNGE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974 644 797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TUNGE EIENDOM AS</a:t>
            </a:r>
          </a:p>
        </p:txBody>
      </p:sp>
    </p:spTree>
  </p:cSld>
  <p:clrMapOvr>
    <a:masterClrMapping xmlns:a="http://schemas.openxmlformats.org/drawingml/2006/main"/>
  </p:clrMapOvr>
</p:sld>
</file>