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ce8c5bc1644c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2d17482e0747e7"/>
  </p:sldMasterIdLst>
  <p:sldIdLst>
    <p:sldId xmlns:r="http://schemas.openxmlformats.org/officeDocument/2006/relationships" id="256" r:id="R4467003288df4350"/>
    <p:sldId xmlns:r="http://schemas.openxmlformats.org/officeDocument/2006/relationships" id="257" r:id="Rf0f825e0b5874e49"/>
    <p:sldId xmlns:r="http://schemas.openxmlformats.org/officeDocument/2006/relationships" id="258" r:id="R738581803f404c0f"/>
    <p:sldId xmlns:r="http://schemas.openxmlformats.org/officeDocument/2006/relationships" id="259" r:id="Rfb8424d269b34c71"/>
    <p:sldId xmlns:r="http://schemas.openxmlformats.org/officeDocument/2006/relationships" id="260" r:id="R05607a9ef68d46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2d17482e0747e7" /><Relationship Type="http://schemas.openxmlformats.org/officeDocument/2006/relationships/slide" Target="/ppt/slides/slide1.xml" Id="R4467003288df4350" /><Relationship Type="http://schemas.openxmlformats.org/officeDocument/2006/relationships/slide" Target="/ppt/slides/slide2.xml" Id="Rf0f825e0b5874e49" /><Relationship Type="http://schemas.openxmlformats.org/officeDocument/2006/relationships/slide" Target="/ppt/slides/slide3.xml" Id="R738581803f404c0f" /><Relationship Type="http://schemas.openxmlformats.org/officeDocument/2006/relationships/slide" Target="/ppt/slides/slide4.xml" Id="Rfb8424d269b34c71" /><Relationship Type="http://schemas.openxmlformats.org/officeDocument/2006/relationships/slide" Target="/ppt/slides/slide5.xml" Id="R05607a9ef68d46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9fc1ee5c60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8292ba79e436a" /><Relationship Type="http://schemas.openxmlformats.org/officeDocument/2006/relationships/theme" Target="/ppt/slideMasters/theme/theme1.xml" Id="R9f5b9320a1a542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a8292ba79e43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3171d8aac547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235abd8d3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b8afc07e24b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91d5edef647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47fcf82ba4a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 ØST IKS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ØST IKS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 ØST IKS ble etablert [år] og holder til i Løten.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ØST IKS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ØST IKS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ØST IKS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Kildevegen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2340 Løten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43 58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post@hedmark-revisjon.no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www.hedmark-revisjon.no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974 644 576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ØST IKS</a:t>
            </a:r>
          </a:p>
        </p:txBody>
      </p:sp>
    </p:spTree>
  </p:cSld>
  <p:clrMapOvr>
    <a:masterClrMapping xmlns:a="http://schemas.openxmlformats.org/drawingml/2006/main"/>
  </p:clrMapOvr>
</p:sld>
</file>