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3c98203a1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af5e389fcd4001"/>
  </p:sldMasterIdLst>
  <p:sldIdLst>
    <p:sldId xmlns:r="http://schemas.openxmlformats.org/officeDocument/2006/relationships" id="256" r:id="R563ac0ccb0b54fe7"/>
    <p:sldId xmlns:r="http://schemas.openxmlformats.org/officeDocument/2006/relationships" id="257" r:id="R2f99159ee44b41b9"/>
    <p:sldId xmlns:r="http://schemas.openxmlformats.org/officeDocument/2006/relationships" id="258" r:id="R7ff92827d3ce464c"/>
    <p:sldId xmlns:r="http://schemas.openxmlformats.org/officeDocument/2006/relationships" id="259" r:id="R03a9014e58a84116"/>
    <p:sldId xmlns:r="http://schemas.openxmlformats.org/officeDocument/2006/relationships" id="260" r:id="R36297cccaa85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f5e389fcd4001" /><Relationship Type="http://schemas.openxmlformats.org/officeDocument/2006/relationships/slide" Target="/ppt/slides/slide1.xml" Id="R563ac0ccb0b54fe7" /><Relationship Type="http://schemas.openxmlformats.org/officeDocument/2006/relationships/slide" Target="/ppt/slides/slide2.xml" Id="R2f99159ee44b41b9" /><Relationship Type="http://schemas.openxmlformats.org/officeDocument/2006/relationships/slide" Target="/ppt/slides/slide3.xml" Id="R7ff92827d3ce464c" /><Relationship Type="http://schemas.openxmlformats.org/officeDocument/2006/relationships/slide" Target="/ppt/slides/slide4.xml" Id="R03a9014e58a84116" /><Relationship Type="http://schemas.openxmlformats.org/officeDocument/2006/relationships/slide" Target="/ppt/slides/slide5.xml" Id="R36297cccaa85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c4aac2b6fd42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f1557b0064130" /><Relationship Type="http://schemas.openxmlformats.org/officeDocument/2006/relationships/theme" Target="/ppt/slideMasters/theme/theme1.xml" Id="R5bf3d27d5225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f1557b006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440ebff75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bbd987c07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03b88b787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a85207b62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cd0cfc8c2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KOMMUNE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KOMMUNE OPPVEKST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974 635 763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