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64537124f741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812b41357e4b5f"/>
  </p:sldMasterIdLst>
  <p:sldIdLst>
    <p:sldId xmlns:r="http://schemas.openxmlformats.org/officeDocument/2006/relationships" id="256" r:id="Rdcd9db19b7df4bbe"/>
    <p:sldId xmlns:r="http://schemas.openxmlformats.org/officeDocument/2006/relationships" id="257" r:id="Rc806b5c5e2e84a26"/>
    <p:sldId xmlns:r="http://schemas.openxmlformats.org/officeDocument/2006/relationships" id="258" r:id="Rf2078d7d81fc4f1b"/>
    <p:sldId xmlns:r="http://schemas.openxmlformats.org/officeDocument/2006/relationships" id="259" r:id="Ra7a40ebc58334ab8"/>
    <p:sldId xmlns:r="http://schemas.openxmlformats.org/officeDocument/2006/relationships" id="260" r:id="R11b0cdc8944d48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812b41357e4b5f" /><Relationship Type="http://schemas.openxmlformats.org/officeDocument/2006/relationships/slide" Target="/ppt/slides/slide1.xml" Id="Rdcd9db19b7df4bbe" /><Relationship Type="http://schemas.openxmlformats.org/officeDocument/2006/relationships/slide" Target="/ppt/slides/slide2.xml" Id="Rc806b5c5e2e84a26" /><Relationship Type="http://schemas.openxmlformats.org/officeDocument/2006/relationships/slide" Target="/ppt/slides/slide3.xml" Id="Rf2078d7d81fc4f1b" /><Relationship Type="http://schemas.openxmlformats.org/officeDocument/2006/relationships/slide" Target="/ppt/slides/slide4.xml" Id="Ra7a40ebc58334ab8" /><Relationship Type="http://schemas.openxmlformats.org/officeDocument/2006/relationships/slide" Target="/ppt/slides/slide5.xml" Id="R11b0cdc8944d48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8dac8a859147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c38a0939448d5" /><Relationship Type="http://schemas.openxmlformats.org/officeDocument/2006/relationships/theme" Target="/ppt/slideMasters/theme/theme1.xml" Id="R4da88ff46d144b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1c38a0939448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b31cdf2b943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775f62c5d46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e68a8feb44a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312e60a3b4d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ea68c97c54b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KRISTIANSAND KOMMUNE EIENDOM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KOMMUNE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KRISTIANSAND KOMMUNE EIENDOM ble etablert [år] og holder til i Nodeland.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KOMMUNE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KOMMUNE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KOMMUNE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Postboks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4685 Nodeland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974 599 201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KOMMUNE EIENDOM</a:t>
            </a:r>
          </a:p>
        </p:txBody>
      </p:sp>
    </p:spTree>
  </p:cSld>
  <p:clrMapOvr>
    <a:masterClrMapping xmlns:a="http://schemas.openxmlformats.org/drawingml/2006/main"/>
  </p:clrMapOvr>
</p:sld>
</file>