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653b93d2da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a94b67dbbd47ca"/>
  </p:sldMasterIdLst>
  <p:sldIdLst>
    <p:sldId xmlns:r="http://schemas.openxmlformats.org/officeDocument/2006/relationships" id="256" r:id="R0b8bda7a3fe34611"/>
    <p:sldId xmlns:r="http://schemas.openxmlformats.org/officeDocument/2006/relationships" id="257" r:id="Rfb894de5f9cd4ae0"/>
    <p:sldId xmlns:r="http://schemas.openxmlformats.org/officeDocument/2006/relationships" id="258" r:id="R97f786a5d9fe4782"/>
    <p:sldId xmlns:r="http://schemas.openxmlformats.org/officeDocument/2006/relationships" id="259" r:id="Ra9ecb752cf42448f"/>
    <p:sldId xmlns:r="http://schemas.openxmlformats.org/officeDocument/2006/relationships" id="260" r:id="R7d83bf6d2587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94b67dbbd47ca" /><Relationship Type="http://schemas.openxmlformats.org/officeDocument/2006/relationships/slide" Target="/ppt/slides/slide1.xml" Id="R0b8bda7a3fe34611" /><Relationship Type="http://schemas.openxmlformats.org/officeDocument/2006/relationships/slide" Target="/ppt/slides/slide2.xml" Id="Rfb894de5f9cd4ae0" /><Relationship Type="http://schemas.openxmlformats.org/officeDocument/2006/relationships/slide" Target="/ppt/slides/slide3.xml" Id="R97f786a5d9fe4782" /><Relationship Type="http://schemas.openxmlformats.org/officeDocument/2006/relationships/slide" Target="/ppt/slides/slide4.xml" Id="Ra9ecb752cf42448f" /><Relationship Type="http://schemas.openxmlformats.org/officeDocument/2006/relationships/slide" Target="/ppt/slides/slide5.xml" Id="R7d83bf6d2587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8b3c8229d40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73c315f1e4fd9" /><Relationship Type="http://schemas.openxmlformats.org/officeDocument/2006/relationships/theme" Target="/ppt/slideMasters/theme/theme1.xml" Id="R2ddc9d52659949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73c315f1e4f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7da762c58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187ccbe34e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e09fa18d4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ee2219512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c04d46f7a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KOMMUNE BYDRIFT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 BYDRIFT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KOMMUNE BYDRIFT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 BYDRIFT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 BYDRIFT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 BYDRIFT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3313 Stakkevollan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9275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974 566 125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 BYDRIFT</a:t>
            </a:r>
          </a:p>
        </p:txBody>
      </p:sp>
    </p:spTree>
  </p:cSld>
  <p:clrMapOvr>
    <a:masterClrMapping xmlns:a="http://schemas.openxmlformats.org/drawingml/2006/main"/>
  </p:clrMapOvr>
</p:sld>
</file>