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9b1726372c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4f38eee08491d"/>
  </p:sldMasterIdLst>
  <p:sldIdLst>
    <p:sldId xmlns:r="http://schemas.openxmlformats.org/officeDocument/2006/relationships" id="256" r:id="Rd43d70fd05574783"/>
    <p:sldId xmlns:r="http://schemas.openxmlformats.org/officeDocument/2006/relationships" id="257" r:id="Rf83a9f6475214a94"/>
    <p:sldId xmlns:r="http://schemas.openxmlformats.org/officeDocument/2006/relationships" id="258" r:id="R4a209e64e86e4c0f"/>
    <p:sldId xmlns:r="http://schemas.openxmlformats.org/officeDocument/2006/relationships" id="259" r:id="R67b9f04778c646d8"/>
    <p:sldId xmlns:r="http://schemas.openxmlformats.org/officeDocument/2006/relationships" id="260" r:id="Rfe62e46655d347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4f38eee08491d" /><Relationship Type="http://schemas.openxmlformats.org/officeDocument/2006/relationships/slide" Target="/ppt/slides/slide1.xml" Id="Rd43d70fd05574783" /><Relationship Type="http://schemas.openxmlformats.org/officeDocument/2006/relationships/slide" Target="/ppt/slides/slide2.xml" Id="Rf83a9f6475214a94" /><Relationship Type="http://schemas.openxmlformats.org/officeDocument/2006/relationships/slide" Target="/ppt/slides/slide3.xml" Id="R4a209e64e86e4c0f" /><Relationship Type="http://schemas.openxmlformats.org/officeDocument/2006/relationships/slide" Target="/ppt/slides/slide4.xml" Id="R67b9f04778c646d8" /><Relationship Type="http://schemas.openxmlformats.org/officeDocument/2006/relationships/slide" Target="/ppt/slides/slide5.xml" Id="Rfe62e46655d347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c04077bd5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b9d5cdd034a13" /><Relationship Type="http://schemas.openxmlformats.org/officeDocument/2006/relationships/theme" Target="/ppt/slideMasters/theme/theme1.xml" Id="R0489b9a4af064e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4b9d5cdd034a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1698b541a45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f95b254754c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e82a29dca46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c2286a643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98cee51644b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ÅFJORD VIDEREGÅENDE SKOLE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ÅFJORD VIDEREGÅENDE SKOLE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ÅFJORD VIDEREGÅENDE SKOLE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ÅFJORD VIDEREGÅENDE SKOLE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ÅFJORD VIDEREGÅENDE SKOLE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ÅFJORD VIDEREGÅENDE SKOLE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74176800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postmottak.afjordvgs@trondelagfylke.no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www.afjord.vgs.no/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974 558 033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ÅFJORD VIDEREGÅENDE SKOLE</a:t>
            </a:r>
          </a:p>
        </p:txBody>
      </p:sp>
    </p:spTree>
  </p:cSld>
  <p:clrMapOvr>
    <a:masterClrMapping xmlns:a="http://schemas.openxmlformats.org/drawingml/2006/main"/>
  </p:clrMapOvr>
</p:sld>
</file>