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e81ecfb319c4f5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78c7859363e489d"/>
  </p:sldMasterIdLst>
  <p:sldIdLst>
    <p:sldId xmlns:r="http://schemas.openxmlformats.org/officeDocument/2006/relationships" id="256" r:id="R03c291081a4140d1"/>
    <p:sldId xmlns:r="http://schemas.openxmlformats.org/officeDocument/2006/relationships" id="257" r:id="R324ab7f034fd456f"/>
    <p:sldId xmlns:r="http://schemas.openxmlformats.org/officeDocument/2006/relationships" id="258" r:id="R23c98bea7f2b44bd"/>
    <p:sldId xmlns:r="http://schemas.openxmlformats.org/officeDocument/2006/relationships" id="259" r:id="R1a140b45c8e84506"/>
    <p:sldId xmlns:r="http://schemas.openxmlformats.org/officeDocument/2006/relationships" id="260" r:id="R3707c4cb0ef04de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8c7859363e489d" /><Relationship Type="http://schemas.openxmlformats.org/officeDocument/2006/relationships/slide" Target="/ppt/slides/slide1.xml" Id="R03c291081a4140d1" /><Relationship Type="http://schemas.openxmlformats.org/officeDocument/2006/relationships/slide" Target="/ppt/slides/slide2.xml" Id="R324ab7f034fd456f" /><Relationship Type="http://schemas.openxmlformats.org/officeDocument/2006/relationships/slide" Target="/ppt/slides/slide3.xml" Id="R23c98bea7f2b44bd" /><Relationship Type="http://schemas.openxmlformats.org/officeDocument/2006/relationships/slide" Target="/ppt/slides/slide4.xml" Id="R1a140b45c8e84506" /><Relationship Type="http://schemas.openxmlformats.org/officeDocument/2006/relationships/slide" Target="/ppt/slides/slide5.xml" Id="R3707c4cb0ef04de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16028b1d844f9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fe8b46f1854db1" /><Relationship Type="http://schemas.openxmlformats.org/officeDocument/2006/relationships/theme" Target="/ppt/slideMasters/theme/theme1.xml" Id="R841732b5d0f74d9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4fe8b46f1854db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06c1e99f5243e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b0eb591c45435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ab6010f4a249d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bd35db58e84af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941852a051440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SPILLUM BILSERVICE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SPILLUM BILSERVICE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SPILLUM BILSERVICE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SPILLUM BILSERVICE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SPILLUM BILSERVICE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SPILLUM BILSERVICE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974 538 857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SPILLUM BILSERVICE AS</a:t>
            </a:r>
          </a:p>
        </p:txBody>
      </p:sp>
    </p:spTree>
  </p:cSld>
  <p:clrMapOvr>
    <a:masterClrMapping xmlns:a="http://schemas.openxmlformats.org/drawingml/2006/main"/>
  </p:clrMapOvr>
</p:sld>
</file>