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67231a267e48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f9b8fa62e3402f"/>
  </p:sldMasterIdLst>
  <p:sldIdLst>
    <p:sldId xmlns:r="http://schemas.openxmlformats.org/officeDocument/2006/relationships" id="256" r:id="Ra7a6b88445154b5d"/>
    <p:sldId xmlns:r="http://schemas.openxmlformats.org/officeDocument/2006/relationships" id="257" r:id="Ra2fa583d3344455d"/>
    <p:sldId xmlns:r="http://schemas.openxmlformats.org/officeDocument/2006/relationships" id="258" r:id="Rc59b44dfee444813"/>
    <p:sldId xmlns:r="http://schemas.openxmlformats.org/officeDocument/2006/relationships" id="259" r:id="Rc16ec0b1009e444e"/>
    <p:sldId xmlns:r="http://schemas.openxmlformats.org/officeDocument/2006/relationships" id="260" r:id="Re6db107bf8324001"/>
    <p:sldId xmlns:r="http://schemas.openxmlformats.org/officeDocument/2006/relationships" id="261" r:id="Rcf51dd5b821f413c"/>
    <p:sldId xmlns:r="http://schemas.openxmlformats.org/officeDocument/2006/relationships" id="262" r:id="R14c7be8c0f8c43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f9b8fa62e3402f" /><Relationship Type="http://schemas.openxmlformats.org/officeDocument/2006/relationships/slide" Target="/ppt/slides/slide1.xml" Id="Ra7a6b88445154b5d" /><Relationship Type="http://schemas.openxmlformats.org/officeDocument/2006/relationships/slide" Target="/ppt/slides/slide2.xml" Id="Ra2fa583d3344455d" /><Relationship Type="http://schemas.openxmlformats.org/officeDocument/2006/relationships/slide" Target="/ppt/slides/slide3.xml" Id="Rc59b44dfee444813" /><Relationship Type="http://schemas.openxmlformats.org/officeDocument/2006/relationships/slide" Target="/ppt/slides/slide4.xml" Id="Rc16ec0b1009e444e" /><Relationship Type="http://schemas.openxmlformats.org/officeDocument/2006/relationships/slide" Target="/ppt/slides/slide5.xml" Id="Re6db107bf8324001" /><Relationship Type="http://schemas.openxmlformats.org/officeDocument/2006/relationships/slide" Target="/ppt/slides/slide6.xml" Id="Rcf51dd5b821f413c" /><Relationship Type="http://schemas.openxmlformats.org/officeDocument/2006/relationships/slide" Target="/ppt/slides/slide7.xml" Id="R14c7be8c0f8c43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e46a55e17c4a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8c91ee26d41f0" /><Relationship Type="http://schemas.openxmlformats.org/officeDocument/2006/relationships/theme" Target="/ppt/slideMasters/theme/theme1.xml" Id="R57f0ec9146ad46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58c91ee26d41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46cdc1a9e48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c11b4d516a42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1226e58624a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1de64d6cf46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1b99669b804a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2493e9d2e140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fb174e27641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RØRLEGGER R NIGARDSØY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R NIGARDSØY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RØRLEGGER R NIGARDSØY AS ble etablert [år] og holder til i Svelgen.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R NIGARDSØY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R NIGARDSØY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R NIGARDSØY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23 297 240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3 087 778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2 385 363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9 383 600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14 178 831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R NIGARDSØY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ROALD NIGARDSØY  –  64,0 %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ÅGE BUEIE  –  18,0 %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RØRLEGGER R NIGARDSØY AS  –  18,0 %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R NIGARDSØY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Rise Næringsbygg, Gunnar Schjelderups veg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6723 Svelgen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57793590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974 535 165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R NIGARDSØY AS</a:t>
            </a:r>
          </a:p>
        </p:txBody>
      </p:sp>
    </p:spTree>
  </p:cSld>
  <p:clrMapOvr>
    <a:masterClrMapping xmlns:a="http://schemas.openxmlformats.org/drawingml/2006/main"/>
  </p:clrMapOvr>
</p:sld>
</file>