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80d2649d948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009379d184776"/>
  </p:sldMasterIdLst>
  <p:sldIdLst>
    <p:sldId xmlns:r="http://schemas.openxmlformats.org/officeDocument/2006/relationships" id="256" r:id="Re8661871a9784ba1"/>
    <p:sldId xmlns:r="http://schemas.openxmlformats.org/officeDocument/2006/relationships" id="257" r:id="R909b37a3c53e4338"/>
    <p:sldId xmlns:r="http://schemas.openxmlformats.org/officeDocument/2006/relationships" id="258" r:id="R703053e8f90645cb"/>
    <p:sldId xmlns:r="http://schemas.openxmlformats.org/officeDocument/2006/relationships" id="259" r:id="Rf4e92ff6e6fc459c"/>
    <p:sldId xmlns:r="http://schemas.openxmlformats.org/officeDocument/2006/relationships" id="260" r:id="R5bc859392e424d71"/>
    <p:sldId xmlns:r="http://schemas.openxmlformats.org/officeDocument/2006/relationships" id="261" r:id="R76983990506b4efa"/>
    <p:sldId xmlns:r="http://schemas.openxmlformats.org/officeDocument/2006/relationships" id="262" r:id="R9b9d0a3c4d62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009379d184776" /><Relationship Type="http://schemas.openxmlformats.org/officeDocument/2006/relationships/slide" Target="/ppt/slides/slide1.xml" Id="Re8661871a9784ba1" /><Relationship Type="http://schemas.openxmlformats.org/officeDocument/2006/relationships/slide" Target="/ppt/slides/slide2.xml" Id="R909b37a3c53e4338" /><Relationship Type="http://schemas.openxmlformats.org/officeDocument/2006/relationships/slide" Target="/ppt/slides/slide3.xml" Id="R703053e8f90645cb" /><Relationship Type="http://schemas.openxmlformats.org/officeDocument/2006/relationships/slide" Target="/ppt/slides/slide4.xml" Id="Rf4e92ff6e6fc459c" /><Relationship Type="http://schemas.openxmlformats.org/officeDocument/2006/relationships/slide" Target="/ppt/slides/slide5.xml" Id="R5bc859392e424d71" /><Relationship Type="http://schemas.openxmlformats.org/officeDocument/2006/relationships/slide" Target="/ppt/slides/slide6.xml" Id="R76983990506b4efa" /><Relationship Type="http://schemas.openxmlformats.org/officeDocument/2006/relationships/slide" Target="/ppt/slides/slide7.xml" Id="R9b9d0a3c4d62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799add15540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3dd91b4de4a6c" /><Relationship Type="http://schemas.openxmlformats.org/officeDocument/2006/relationships/theme" Target="/ppt/slideMasters/theme/theme1.xml" Id="R0e4c748d1e5a43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93dd91b4de4a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55356a39e4d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170b202d7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af6928877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ae8a30256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06c00a01b40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cddda333bb46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7cf58f96b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SENTRALBO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SENTRALBO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159 013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3 250 996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3 291 511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OLIVER ØIVIN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OLIVER ØIVIN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Mikael Hertzbergs vei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974 535 092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SENTRALBO INVEST AS</a:t>
            </a:r>
          </a:p>
        </p:txBody>
      </p:sp>
    </p:spTree>
  </p:cSld>
  <p:clrMapOvr>
    <a:masterClrMapping xmlns:a="http://schemas.openxmlformats.org/drawingml/2006/main"/>
  </p:clrMapOvr>
</p:sld>
</file>