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cd85f2e8ef42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f6676f2ab14562"/>
  </p:sldMasterIdLst>
  <p:sldIdLst>
    <p:sldId xmlns:r="http://schemas.openxmlformats.org/officeDocument/2006/relationships" id="256" r:id="R994f045b799d4a26"/>
    <p:sldId xmlns:r="http://schemas.openxmlformats.org/officeDocument/2006/relationships" id="257" r:id="Rffa558f7c0324cee"/>
    <p:sldId xmlns:r="http://schemas.openxmlformats.org/officeDocument/2006/relationships" id="258" r:id="R262caebb3d80469b"/>
    <p:sldId xmlns:r="http://schemas.openxmlformats.org/officeDocument/2006/relationships" id="259" r:id="R83da0552fa934369"/>
    <p:sldId xmlns:r="http://schemas.openxmlformats.org/officeDocument/2006/relationships" id="260" r:id="R07a40414ef9f408b"/>
    <p:sldId xmlns:r="http://schemas.openxmlformats.org/officeDocument/2006/relationships" id="261" r:id="Ra0ef4bb81f964e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f6676f2ab14562" /><Relationship Type="http://schemas.openxmlformats.org/officeDocument/2006/relationships/slide" Target="/ppt/slides/slide1.xml" Id="R994f045b799d4a26" /><Relationship Type="http://schemas.openxmlformats.org/officeDocument/2006/relationships/slide" Target="/ppt/slides/slide2.xml" Id="Rffa558f7c0324cee" /><Relationship Type="http://schemas.openxmlformats.org/officeDocument/2006/relationships/slide" Target="/ppt/slides/slide3.xml" Id="R262caebb3d80469b" /><Relationship Type="http://schemas.openxmlformats.org/officeDocument/2006/relationships/slide" Target="/ppt/slides/slide4.xml" Id="R83da0552fa934369" /><Relationship Type="http://schemas.openxmlformats.org/officeDocument/2006/relationships/slide" Target="/ppt/slides/slide5.xml" Id="R07a40414ef9f408b" /><Relationship Type="http://schemas.openxmlformats.org/officeDocument/2006/relationships/slide" Target="/ppt/slides/slide6.xml" Id="Ra0ef4bb81f964e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5c4a19cf6c45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1127b3936c475a" /><Relationship Type="http://schemas.openxmlformats.org/officeDocument/2006/relationships/theme" Target="/ppt/slideMasters/theme/theme1.xml" Id="R27907b4d517847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1127b3936c475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8be98b2f724d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eb688320504ab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0e4240e59240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cf5cf250e642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022615b018489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fa64fc57ab46e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KOMAS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KOMAS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KOMAS AS ble etablert [år] og holder til i Korgen.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KOMAS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KOMAS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KOMAS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BRYGFJELD HOLDING AS  –  75,4 %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KURT OLSEN HOLDING AS  –  24,6 %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KOMAS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Villmones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8646 Korgen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974 534 851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KOMAS AS</a:t>
            </a:r>
          </a:p>
        </p:txBody>
      </p:sp>
    </p:spTree>
  </p:cSld>
  <p:clrMapOvr>
    <a:masterClrMapping xmlns:a="http://schemas.openxmlformats.org/drawingml/2006/main"/>
  </p:clrMapOvr>
</p:sld>
</file>