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751715eefd4a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71743e85ec4696"/>
  </p:sldMasterIdLst>
  <p:sldIdLst>
    <p:sldId xmlns:r="http://schemas.openxmlformats.org/officeDocument/2006/relationships" id="256" r:id="Ra11f3ae6213f475b"/>
    <p:sldId xmlns:r="http://schemas.openxmlformats.org/officeDocument/2006/relationships" id="257" r:id="R894d9d633cab41e2"/>
    <p:sldId xmlns:r="http://schemas.openxmlformats.org/officeDocument/2006/relationships" id="258" r:id="R2c415919124b4317"/>
    <p:sldId xmlns:r="http://schemas.openxmlformats.org/officeDocument/2006/relationships" id="259" r:id="R720aea863b05416d"/>
    <p:sldId xmlns:r="http://schemas.openxmlformats.org/officeDocument/2006/relationships" id="260" r:id="R10f3981ebb13422a"/>
    <p:sldId xmlns:r="http://schemas.openxmlformats.org/officeDocument/2006/relationships" id="261" r:id="R94407aedfe7549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1743e85ec4696" /><Relationship Type="http://schemas.openxmlformats.org/officeDocument/2006/relationships/slide" Target="/ppt/slides/slide1.xml" Id="Ra11f3ae6213f475b" /><Relationship Type="http://schemas.openxmlformats.org/officeDocument/2006/relationships/slide" Target="/ppt/slides/slide2.xml" Id="R894d9d633cab41e2" /><Relationship Type="http://schemas.openxmlformats.org/officeDocument/2006/relationships/slide" Target="/ppt/slides/slide3.xml" Id="R2c415919124b4317" /><Relationship Type="http://schemas.openxmlformats.org/officeDocument/2006/relationships/slide" Target="/ppt/slides/slide4.xml" Id="R720aea863b05416d" /><Relationship Type="http://schemas.openxmlformats.org/officeDocument/2006/relationships/slide" Target="/ppt/slides/slide5.xml" Id="R10f3981ebb13422a" /><Relationship Type="http://schemas.openxmlformats.org/officeDocument/2006/relationships/slide" Target="/ppt/slides/slide6.xml" Id="R94407aedfe7549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ed606a123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9a00a2a154262" /><Relationship Type="http://schemas.openxmlformats.org/officeDocument/2006/relationships/theme" Target="/ppt/slideMasters/theme/theme1.xml" Id="R044946651f224c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9a00a2a1542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e436ba06e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370192c3a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0099df2b140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f51b3fa2042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7253e31c9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4b5dd507640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OPPHEIM GRAVEMASKINSTASJON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OPPHEIM GRAVEMASKINSTASJON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OPPHEIM GRAVEMASKINSTASJON AS ble etablert [år] og holder til i Vossestrand.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OPPHEIM GRAVEMASKINSTASJON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OPPHEIM GRAVEMASKINSTASJON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OPPHEIM GRAVEMASKINSTASJON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BIDNE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BIDNE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OPPHEIM GRAVEMASKINSTASJON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Oppheimsvegen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5713 Vossestrand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26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974 533 537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OPPHEIM GRAVEMASKINSTASJON AS</a:t>
            </a:r>
          </a:p>
        </p:txBody>
      </p:sp>
    </p:spTree>
  </p:cSld>
  <p:clrMapOvr>
    <a:masterClrMapping xmlns:a="http://schemas.openxmlformats.org/drawingml/2006/main"/>
  </p:clrMapOvr>
</p:sld>
</file>