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d3060d3c2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aebd8f40845b4"/>
  </p:sldMasterIdLst>
  <p:sldIdLst>
    <p:sldId xmlns:r="http://schemas.openxmlformats.org/officeDocument/2006/relationships" id="256" r:id="Re0a9b9f1feab4b33"/>
    <p:sldId xmlns:r="http://schemas.openxmlformats.org/officeDocument/2006/relationships" id="257" r:id="R6f72e1eab808449c"/>
    <p:sldId xmlns:r="http://schemas.openxmlformats.org/officeDocument/2006/relationships" id="258" r:id="Rdc788f5682044a7c"/>
    <p:sldId xmlns:r="http://schemas.openxmlformats.org/officeDocument/2006/relationships" id="259" r:id="R3bbe0f83aa464ad8"/>
    <p:sldId xmlns:r="http://schemas.openxmlformats.org/officeDocument/2006/relationships" id="260" r:id="Rd8881f3f17a643ce"/>
    <p:sldId xmlns:r="http://schemas.openxmlformats.org/officeDocument/2006/relationships" id="261" r:id="Rfb2383d7d3114a8d"/>
    <p:sldId xmlns:r="http://schemas.openxmlformats.org/officeDocument/2006/relationships" id="262" r:id="Rd507376f0864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aebd8f40845b4" /><Relationship Type="http://schemas.openxmlformats.org/officeDocument/2006/relationships/slide" Target="/ppt/slides/slide1.xml" Id="Re0a9b9f1feab4b33" /><Relationship Type="http://schemas.openxmlformats.org/officeDocument/2006/relationships/slide" Target="/ppt/slides/slide2.xml" Id="R6f72e1eab808449c" /><Relationship Type="http://schemas.openxmlformats.org/officeDocument/2006/relationships/slide" Target="/ppt/slides/slide3.xml" Id="Rdc788f5682044a7c" /><Relationship Type="http://schemas.openxmlformats.org/officeDocument/2006/relationships/slide" Target="/ppt/slides/slide4.xml" Id="R3bbe0f83aa464ad8" /><Relationship Type="http://schemas.openxmlformats.org/officeDocument/2006/relationships/slide" Target="/ppt/slides/slide5.xml" Id="Rd8881f3f17a643ce" /><Relationship Type="http://schemas.openxmlformats.org/officeDocument/2006/relationships/slide" Target="/ppt/slides/slide6.xml" Id="Rfb2383d7d3114a8d" /><Relationship Type="http://schemas.openxmlformats.org/officeDocument/2006/relationships/slide" Target="/ppt/slides/slide7.xml" Id="Rd507376f0864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9c66534cc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d4d0e5f614539" /><Relationship Type="http://schemas.openxmlformats.org/officeDocument/2006/relationships/theme" Target="/ppt/slideMasters/theme/theme1.xml" Id="R2bad5b6bf2be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d4d0e5f6145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228065f8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3e45abff646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6ba154d246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5eab6193a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74f7596da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566b4778b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229bd2ad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