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22982018e48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3de7b33bf415a"/>
  </p:sldMasterIdLst>
  <p:sldIdLst>
    <p:sldId xmlns:r="http://schemas.openxmlformats.org/officeDocument/2006/relationships" id="256" r:id="R89050f5cfcd148f5"/>
    <p:sldId xmlns:r="http://schemas.openxmlformats.org/officeDocument/2006/relationships" id="257" r:id="R4faf043bc9194f6c"/>
    <p:sldId xmlns:r="http://schemas.openxmlformats.org/officeDocument/2006/relationships" id="258" r:id="R6fbd7a59ab084b84"/>
    <p:sldId xmlns:r="http://schemas.openxmlformats.org/officeDocument/2006/relationships" id="259" r:id="R29de00d267374e26"/>
    <p:sldId xmlns:r="http://schemas.openxmlformats.org/officeDocument/2006/relationships" id="260" r:id="R134b0373381b4f80"/>
    <p:sldId xmlns:r="http://schemas.openxmlformats.org/officeDocument/2006/relationships" id="261" r:id="Rc93d434d10244463"/>
    <p:sldId xmlns:r="http://schemas.openxmlformats.org/officeDocument/2006/relationships" id="262" r:id="R5cd4fc4d5f9e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3de7b33bf415a" /><Relationship Type="http://schemas.openxmlformats.org/officeDocument/2006/relationships/slide" Target="/ppt/slides/slide1.xml" Id="R89050f5cfcd148f5" /><Relationship Type="http://schemas.openxmlformats.org/officeDocument/2006/relationships/slide" Target="/ppt/slides/slide2.xml" Id="R4faf043bc9194f6c" /><Relationship Type="http://schemas.openxmlformats.org/officeDocument/2006/relationships/slide" Target="/ppt/slides/slide3.xml" Id="R6fbd7a59ab084b84" /><Relationship Type="http://schemas.openxmlformats.org/officeDocument/2006/relationships/slide" Target="/ppt/slides/slide4.xml" Id="R29de00d267374e26" /><Relationship Type="http://schemas.openxmlformats.org/officeDocument/2006/relationships/slide" Target="/ppt/slides/slide5.xml" Id="R134b0373381b4f80" /><Relationship Type="http://schemas.openxmlformats.org/officeDocument/2006/relationships/slide" Target="/ppt/slides/slide6.xml" Id="Rc93d434d10244463" /><Relationship Type="http://schemas.openxmlformats.org/officeDocument/2006/relationships/slide" Target="/ppt/slides/slide7.xml" Id="R5cd4fc4d5f9e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f861e9db8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c86c74b574c2d" /><Relationship Type="http://schemas.openxmlformats.org/officeDocument/2006/relationships/theme" Target="/ppt/slideMasters/theme/theme1.xml" Id="R1a7b6d4d6065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bc86c74b57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ffa5bdfb7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2b3ac90cf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c2449c0604b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faf0148cd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ca6292e5d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a0b607ed64a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99f78a85c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