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a155b3359b41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1e89f15e64060"/>
  </p:sldMasterIdLst>
  <p:sldIdLst>
    <p:sldId xmlns:r="http://schemas.openxmlformats.org/officeDocument/2006/relationships" id="256" r:id="Rf7001a9e0ef04a3e"/>
    <p:sldId xmlns:r="http://schemas.openxmlformats.org/officeDocument/2006/relationships" id="257" r:id="R834662ee81d84513"/>
    <p:sldId xmlns:r="http://schemas.openxmlformats.org/officeDocument/2006/relationships" id="258" r:id="Rc74a7ff1f3314406"/>
    <p:sldId xmlns:r="http://schemas.openxmlformats.org/officeDocument/2006/relationships" id="259" r:id="R03cf43a3013947cf"/>
    <p:sldId xmlns:r="http://schemas.openxmlformats.org/officeDocument/2006/relationships" id="260" r:id="R98acb17914234438"/>
    <p:sldId xmlns:r="http://schemas.openxmlformats.org/officeDocument/2006/relationships" id="261" r:id="R70153a7bbd984ba1"/>
    <p:sldId xmlns:r="http://schemas.openxmlformats.org/officeDocument/2006/relationships" id="262" r:id="R0a292f187d0f4e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1e89f15e64060" /><Relationship Type="http://schemas.openxmlformats.org/officeDocument/2006/relationships/slide" Target="/ppt/slides/slide1.xml" Id="Rf7001a9e0ef04a3e" /><Relationship Type="http://schemas.openxmlformats.org/officeDocument/2006/relationships/slide" Target="/ppt/slides/slide2.xml" Id="R834662ee81d84513" /><Relationship Type="http://schemas.openxmlformats.org/officeDocument/2006/relationships/slide" Target="/ppt/slides/slide3.xml" Id="Rc74a7ff1f3314406" /><Relationship Type="http://schemas.openxmlformats.org/officeDocument/2006/relationships/slide" Target="/ppt/slides/slide4.xml" Id="R03cf43a3013947cf" /><Relationship Type="http://schemas.openxmlformats.org/officeDocument/2006/relationships/slide" Target="/ppt/slides/slide5.xml" Id="R98acb17914234438" /><Relationship Type="http://schemas.openxmlformats.org/officeDocument/2006/relationships/slide" Target="/ppt/slides/slide6.xml" Id="R70153a7bbd984ba1" /><Relationship Type="http://schemas.openxmlformats.org/officeDocument/2006/relationships/slide" Target="/ppt/slides/slide7.xml" Id="R0a292f187d0f4e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eedc6fc0e46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b04edcd274ee5" /><Relationship Type="http://schemas.openxmlformats.org/officeDocument/2006/relationships/theme" Target="/ppt/slideMasters/theme/theme1.xml" Id="Reaeb588efd2a47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db04edcd27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2c5ca87d34e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9453d74c9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fecdfe8e5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1a705f2764e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3299603ab41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a396c7c1949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9d22b867a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KAUS VANN OG KLOAKK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KAUS VANN OG KLOAKK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KAUS VANN OG KLOAKK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KAUS VANN OG KLOAKK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KAUS VANN OG KLOAKK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KAUS VANN OG KLOAKK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414 799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KAUS VANN OG KLOAKK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AUREBEKK LARS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BRUNLAND HANS PETTER R.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DYBVAND FRODE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ELBOTH THOMAS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GUSTAV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KAUS VANN OG KLOAKK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Nordseter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KAUS VANN OG KLOAKK AS</a:t>
            </a:r>
          </a:p>
        </p:txBody>
      </p:sp>
    </p:spTree>
  </p:cSld>
  <p:clrMapOvr>
    <a:masterClrMapping xmlns:a="http://schemas.openxmlformats.org/drawingml/2006/main"/>
  </p:clrMapOvr>
</p:sld>
</file>