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93deff1ab49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8d24e101504851"/>
  </p:sldMasterIdLst>
  <p:sldIdLst>
    <p:sldId xmlns:r="http://schemas.openxmlformats.org/officeDocument/2006/relationships" id="256" r:id="R600e15d1d72948b3"/>
    <p:sldId xmlns:r="http://schemas.openxmlformats.org/officeDocument/2006/relationships" id="257" r:id="Rac12eeaa7b974a8a"/>
    <p:sldId xmlns:r="http://schemas.openxmlformats.org/officeDocument/2006/relationships" id="258" r:id="Rb78579fbfb8f4b8f"/>
    <p:sldId xmlns:r="http://schemas.openxmlformats.org/officeDocument/2006/relationships" id="259" r:id="Rd126a4579c324cf8"/>
    <p:sldId xmlns:r="http://schemas.openxmlformats.org/officeDocument/2006/relationships" id="260" r:id="Rc88e56f131cc4824"/>
    <p:sldId xmlns:r="http://schemas.openxmlformats.org/officeDocument/2006/relationships" id="261" r:id="R5d3807af910a4e9a"/>
    <p:sldId xmlns:r="http://schemas.openxmlformats.org/officeDocument/2006/relationships" id="262" r:id="R43573253482e49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d24e101504851" /><Relationship Type="http://schemas.openxmlformats.org/officeDocument/2006/relationships/slide" Target="/ppt/slides/slide1.xml" Id="R600e15d1d72948b3" /><Relationship Type="http://schemas.openxmlformats.org/officeDocument/2006/relationships/slide" Target="/ppt/slides/slide2.xml" Id="Rac12eeaa7b974a8a" /><Relationship Type="http://schemas.openxmlformats.org/officeDocument/2006/relationships/slide" Target="/ppt/slides/slide3.xml" Id="Rb78579fbfb8f4b8f" /><Relationship Type="http://schemas.openxmlformats.org/officeDocument/2006/relationships/slide" Target="/ppt/slides/slide4.xml" Id="Rd126a4579c324cf8" /><Relationship Type="http://schemas.openxmlformats.org/officeDocument/2006/relationships/slide" Target="/ppt/slides/slide5.xml" Id="Rc88e56f131cc4824" /><Relationship Type="http://schemas.openxmlformats.org/officeDocument/2006/relationships/slide" Target="/ppt/slides/slide6.xml" Id="R5d3807af910a4e9a" /><Relationship Type="http://schemas.openxmlformats.org/officeDocument/2006/relationships/slide" Target="/ppt/slides/slide7.xml" Id="R43573253482e49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fd1cea8e1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bb0c134e3420d" /><Relationship Type="http://schemas.openxmlformats.org/officeDocument/2006/relationships/theme" Target="/ppt/slideMasters/theme/theme1.xml" Id="Rf4cb64ea59ff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bb0c134e3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d2ce0132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214b5ec5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089a8094547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93a02354548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cd282044f46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fcbcb706a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351be0d1341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TELENOR LINX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LINX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1 557 777 000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21 363 000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221 227 000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735 217 000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TELENOR NETWORKS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Snarøyveien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tgs.accounting@telenor.com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www.telenorglobal.com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974 529 106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TELENOR LINX AS</a:t>
            </a:r>
          </a:p>
        </p:txBody>
      </p:sp>
    </p:spTree>
  </p:cSld>
  <p:clrMapOvr>
    <a:masterClrMapping xmlns:a="http://schemas.openxmlformats.org/drawingml/2006/main"/>
  </p:clrMapOvr>
</p:sld>
</file>