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6f3b0bb31a4c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7b579bb80f4af2"/>
  </p:sldMasterIdLst>
  <p:sldIdLst>
    <p:sldId xmlns:r="http://schemas.openxmlformats.org/officeDocument/2006/relationships" id="256" r:id="Rede17e7a45f9402f"/>
    <p:sldId xmlns:r="http://schemas.openxmlformats.org/officeDocument/2006/relationships" id="257" r:id="Rb942e0cd0c3e4d79"/>
    <p:sldId xmlns:r="http://schemas.openxmlformats.org/officeDocument/2006/relationships" id="258" r:id="Rc945d9978861420e"/>
    <p:sldId xmlns:r="http://schemas.openxmlformats.org/officeDocument/2006/relationships" id="259" r:id="R2a1c1420dd4b4970"/>
    <p:sldId xmlns:r="http://schemas.openxmlformats.org/officeDocument/2006/relationships" id="260" r:id="R495890bc4d08415f"/>
    <p:sldId xmlns:r="http://schemas.openxmlformats.org/officeDocument/2006/relationships" id="261" r:id="R16c75ef595694c61"/>
    <p:sldId xmlns:r="http://schemas.openxmlformats.org/officeDocument/2006/relationships" id="262" r:id="Rc9104bf41da34e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7b579bb80f4af2" /><Relationship Type="http://schemas.openxmlformats.org/officeDocument/2006/relationships/slide" Target="/ppt/slides/slide1.xml" Id="Rede17e7a45f9402f" /><Relationship Type="http://schemas.openxmlformats.org/officeDocument/2006/relationships/slide" Target="/ppt/slides/slide2.xml" Id="Rb942e0cd0c3e4d79" /><Relationship Type="http://schemas.openxmlformats.org/officeDocument/2006/relationships/slide" Target="/ppt/slides/slide3.xml" Id="Rc945d9978861420e" /><Relationship Type="http://schemas.openxmlformats.org/officeDocument/2006/relationships/slide" Target="/ppt/slides/slide4.xml" Id="R2a1c1420dd4b4970" /><Relationship Type="http://schemas.openxmlformats.org/officeDocument/2006/relationships/slide" Target="/ppt/slides/slide5.xml" Id="R495890bc4d08415f" /><Relationship Type="http://schemas.openxmlformats.org/officeDocument/2006/relationships/slide" Target="/ppt/slides/slide6.xml" Id="R16c75ef595694c61" /><Relationship Type="http://schemas.openxmlformats.org/officeDocument/2006/relationships/slide" Target="/ppt/slides/slide7.xml" Id="Rc9104bf41da34e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0ac283256f44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24f7d01414ad8" /><Relationship Type="http://schemas.openxmlformats.org/officeDocument/2006/relationships/theme" Target="/ppt/slideMasters/theme/theme1.xml" Id="R5eb6bb431d6245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024f7d01414a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3ac90615748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25869e2094c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fdd39f54c4b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d2676a4304a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77588dba647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b6c701d7742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d704c0caa43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RØR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40 851 954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1 606 586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1 434 917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15 062 583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25 193 121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firmapost@dale-ror.no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