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b19a010d4245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944f458fe456f"/>
  </p:sldMasterIdLst>
  <p:sldIdLst>
    <p:sldId xmlns:r="http://schemas.openxmlformats.org/officeDocument/2006/relationships" id="256" r:id="R1140db27bf9e4aec"/>
    <p:sldId xmlns:r="http://schemas.openxmlformats.org/officeDocument/2006/relationships" id="257" r:id="Rcc9d3f1d76e14bb1"/>
    <p:sldId xmlns:r="http://schemas.openxmlformats.org/officeDocument/2006/relationships" id="258" r:id="R8173fc399e3843a8"/>
    <p:sldId xmlns:r="http://schemas.openxmlformats.org/officeDocument/2006/relationships" id="259" r:id="Rf4e83569115d414a"/>
    <p:sldId xmlns:r="http://schemas.openxmlformats.org/officeDocument/2006/relationships" id="260" r:id="R0e2dfec01e7c4838"/>
    <p:sldId xmlns:r="http://schemas.openxmlformats.org/officeDocument/2006/relationships" id="261" r:id="Rf3b2725fe62f41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944f458fe456f" /><Relationship Type="http://schemas.openxmlformats.org/officeDocument/2006/relationships/slide" Target="/ppt/slides/slide1.xml" Id="R1140db27bf9e4aec" /><Relationship Type="http://schemas.openxmlformats.org/officeDocument/2006/relationships/slide" Target="/ppt/slides/slide2.xml" Id="Rcc9d3f1d76e14bb1" /><Relationship Type="http://schemas.openxmlformats.org/officeDocument/2006/relationships/slide" Target="/ppt/slides/slide3.xml" Id="R8173fc399e3843a8" /><Relationship Type="http://schemas.openxmlformats.org/officeDocument/2006/relationships/slide" Target="/ppt/slides/slide4.xml" Id="Rf4e83569115d414a" /><Relationship Type="http://schemas.openxmlformats.org/officeDocument/2006/relationships/slide" Target="/ppt/slides/slide5.xml" Id="R0e2dfec01e7c4838" /><Relationship Type="http://schemas.openxmlformats.org/officeDocument/2006/relationships/slide" Target="/ppt/slides/slide6.xml" Id="Rf3b2725fe62f41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3e9b5c4c045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8af8b776e417a" /><Relationship Type="http://schemas.openxmlformats.org/officeDocument/2006/relationships/theme" Target="/ppt/slideMasters/theme/theme1.xml" Id="R6af4327d52b34d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8af8b776e41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551052c82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6747ccf7e4c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d979c0a9f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2553f9b93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2b7246eb440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9c012d868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firmapost@dale-ror.no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