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b861ec0d8d44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348a91902f441b"/>
  </p:sldMasterIdLst>
  <p:sldIdLst>
    <p:sldId xmlns:r="http://schemas.openxmlformats.org/officeDocument/2006/relationships" id="256" r:id="Rfa6bcd6a5b564495"/>
    <p:sldId xmlns:r="http://schemas.openxmlformats.org/officeDocument/2006/relationships" id="257" r:id="R693493be987445b3"/>
    <p:sldId xmlns:r="http://schemas.openxmlformats.org/officeDocument/2006/relationships" id="258" r:id="R4f075c3f15304a42"/>
    <p:sldId xmlns:r="http://schemas.openxmlformats.org/officeDocument/2006/relationships" id="259" r:id="R8abdd8444ade4166"/>
    <p:sldId xmlns:r="http://schemas.openxmlformats.org/officeDocument/2006/relationships" id="260" r:id="R21d883c785f248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348a91902f441b" /><Relationship Type="http://schemas.openxmlformats.org/officeDocument/2006/relationships/slide" Target="/ppt/slides/slide1.xml" Id="Rfa6bcd6a5b564495" /><Relationship Type="http://schemas.openxmlformats.org/officeDocument/2006/relationships/slide" Target="/ppt/slides/slide2.xml" Id="R693493be987445b3" /><Relationship Type="http://schemas.openxmlformats.org/officeDocument/2006/relationships/slide" Target="/ppt/slides/slide3.xml" Id="R4f075c3f15304a42" /><Relationship Type="http://schemas.openxmlformats.org/officeDocument/2006/relationships/slide" Target="/ppt/slides/slide4.xml" Id="R8abdd8444ade4166" /><Relationship Type="http://schemas.openxmlformats.org/officeDocument/2006/relationships/slide" Target="/ppt/slides/slide5.xml" Id="R21d883c785f248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c345106b4247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ba07bce4f4a9a" /><Relationship Type="http://schemas.openxmlformats.org/officeDocument/2006/relationships/theme" Target="/ppt/slideMasters/theme/theme1.xml" Id="R5352a5fef1004a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2ba07bce4f4a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cda12bf1641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2f14a237349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368772e6a4b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8b6ae547c47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5c29f7eac41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BOKHARI ORIENT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BOKHARI ORIENT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BOKHARI ORIENT IMPORT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BOKHARI ORIENT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BOKHARI ORIENT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BOKHARI ORIENT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974 527 316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BOKHARI ORIENT IMPORT AS</a:t>
            </a:r>
          </a:p>
        </p:txBody>
      </p:sp>
    </p:spTree>
  </p:cSld>
  <p:clrMapOvr>
    <a:masterClrMapping xmlns:a="http://schemas.openxmlformats.org/drawingml/2006/main"/>
  </p:clrMapOvr>
</p:sld>
</file>