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5419f5b9a4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c65e526184856"/>
  </p:sldMasterIdLst>
  <p:sldIdLst>
    <p:sldId xmlns:r="http://schemas.openxmlformats.org/officeDocument/2006/relationships" id="256" r:id="Ra861ba55031949a0"/>
    <p:sldId xmlns:r="http://schemas.openxmlformats.org/officeDocument/2006/relationships" id="257" r:id="R887c0cf34d534c2d"/>
    <p:sldId xmlns:r="http://schemas.openxmlformats.org/officeDocument/2006/relationships" id="258" r:id="R4e39147e990e408b"/>
    <p:sldId xmlns:r="http://schemas.openxmlformats.org/officeDocument/2006/relationships" id="259" r:id="R373c7ed6617544e0"/>
    <p:sldId xmlns:r="http://schemas.openxmlformats.org/officeDocument/2006/relationships" id="260" r:id="R1497312a285949f1"/>
    <p:sldId xmlns:r="http://schemas.openxmlformats.org/officeDocument/2006/relationships" id="261" r:id="Rc1a4fc8eec9f4e6e"/>
    <p:sldId xmlns:r="http://schemas.openxmlformats.org/officeDocument/2006/relationships" id="262" r:id="R69f9f09e1dac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c65e526184856" /><Relationship Type="http://schemas.openxmlformats.org/officeDocument/2006/relationships/slide" Target="/ppt/slides/slide1.xml" Id="Ra861ba55031949a0" /><Relationship Type="http://schemas.openxmlformats.org/officeDocument/2006/relationships/slide" Target="/ppt/slides/slide2.xml" Id="R887c0cf34d534c2d" /><Relationship Type="http://schemas.openxmlformats.org/officeDocument/2006/relationships/slide" Target="/ppt/slides/slide3.xml" Id="R4e39147e990e408b" /><Relationship Type="http://schemas.openxmlformats.org/officeDocument/2006/relationships/slide" Target="/ppt/slides/slide4.xml" Id="R373c7ed6617544e0" /><Relationship Type="http://schemas.openxmlformats.org/officeDocument/2006/relationships/slide" Target="/ppt/slides/slide5.xml" Id="R1497312a285949f1" /><Relationship Type="http://schemas.openxmlformats.org/officeDocument/2006/relationships/slide" Target="/ppt/slides/slide6.xml" Id="Rc1a4fc8eec9f4e6e" /><Relationship Type="http://schemas.openxmlformats.org/officeDocument/2006/relationships/slide" Target="/ppt/slides/slide7.xml" Id="R69f9f09e1dac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ae440993e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e9a56cb3e4b6d" /><Relationship Type="http://schemas.openxmlformats.org/officeDocument/2006/relationships/theme" Target="/ppt/slideMasters/theme/theme1.xml" Id="R36212f92bf6c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e9a56cb3e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cce3009374a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23c8de99d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793fd2ad8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86f669bf3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cb969e4e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071b28eb84f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7d0068246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 SPORT HILLEVÅG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 SPORT HILLEVÅG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−1 479 636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−1 531 864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FJELLAND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48 15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974 526 859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 SPORT HILLEVÅG AS</a:t>
            </a:r>
          </a:p>
        </p:txBody>
      </p:sp>
    </p:spTree>
  </p:cSld>
  <p:clrMapOvr>
    <a:masterClrMapping xmlns:a="http://schemas.openxmlformats.org/drawingml/2006/main"/>
  </p:clrMapOvr>
</p:sld>
</file>