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97f2c0f45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f3b46f4b944f1"/>
  </p:sldMasterIdLst>
  <p:sldIdLst>
    <p:sldId xmlns:r="http://schemas.openxmlformats.org/officeDocument/2006/relationships" id="256" r:id="Rb7943c7d140544d3"/>
    <p:sldId xmlns:r="http://schemas.openxmlformats.org/officeDocument/2006/relationships" id="257" r:id="R0ebeddd004a54e17"/>
    <p:sldId xmlns:r="http://schemas.openxmlformats.org/officeDocument/2006/relationships" id="258" r:id="Rda57efe5775546db"/>
    <p:sldId xmlns:r="http://schemas.openxmlformats.org/officeDocument/2006/relationships" id="259" r:id="Rdfc790c206c94a80"/>
    <p:sldId xmlns:r="http://schemas.openxmlformats.org/officeDocument/2006/relationships" id="260" r:id="R3cdad4fb11e840b9"/>
    <p:sldId xmlns:r="http://schemas.openxmlformats.org/officeDocument/2006/relationships" id="261" r:id="Rdfac7576ac654ed5"/>
    <p:sldId xmlns:r="http://schemas.openxmlformats.org/officeDocument/2006/relationships" id="262" r:id="R7cbe8863fcbc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f3b46f4b944f1" /><Relationship Type="http://schemas.openxmlformats.org/officeDocument/2006/relationships/slide" Target="/ppt/slides/slide1.xml" Id="Rb7943c7d140544d3" /><Relationship Type="http://schemas.openxmlformats.org/officeDocument/2006/relationships/slide" Target="/ppt/slides/slide2.xml" Id="R0ebeddd004a54e17" /><Relationship Type="http://schemas.openxmlformats.org/officeDocument/2006/relationships/slide" Target="/ppt/slides/slide3.xml" Id="Rda57efe5775546db" /><Relationship Type="http://schemas.openxmlformats.org/officeDocument/2006/relationships/slide" Target="/ppt/slides/slide4.xml" Id="Rdfc790c206c94a80" /><Relationship Type="http://schemas.openxmlformats.org/officeDocument/2006/relationships/slide" Target="/ppt/slides/slide5.xml" Id="R3cdad4fb11e840b9" /><Relationship Type="http://schemas.openxmlformats.org/officeDocument/2006/relationships/slide" Target="/ppt/slides/slide6.xml" Id="Rdfac7576ac654ed5" /><Relationship Type="http://schemas.openxmlformats.org/officeDocument/2006/relationships/slide" Target="/ppt/slides/slide7.xml" Id="R7cbe8863fcbc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6e59ec566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aea036c04eb3" /><Relationship Type="http://schemas.openxmlformats.org/officeDocument/2006/relationships/theme" Target="/ppt/slideMasters/theme/theme1.xml" Id="R4827928b0ddd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3aea036c0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6fe7bda9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f342172b1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e7d2b2cba49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b789f5a0a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15606a64c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6636a81644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c3049add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HALIBUT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HALIBUT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145 498 000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678 107 000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1 234 428 000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KONTRARI AS  –  32,1 %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KONTRAZI AS  –  18,1 %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T.D. VEEN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HATTELAND HOLDING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 BØRGE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Hendnesveien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6533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firmapost@nordichalibut.no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www.nordichalibut.no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974 526 441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HALIBUT AS</a:t>
            </a:r>
          </a:p>
        </p:txBody>
      </p:sp>
    </p:spTree>
  </p:cSld>
  <p:clrMapOvr>
    <a:masterClrMapping xmlns:a="http://schemas.openxmlformats.org/drawingml/2006/main"/>
  </p:clrMapOvr>
</p:sld>
</file>