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9113d4f9bd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4165828f2f4dce"/>
  </p:sldMasterIdLst>
  <p:sldIdLst>
    <p:sldId xmlns:r="http://schemas.openxmlformats.org/officeDocument/2006/relationships" id="256" r:id="R727932ce14974173"/>
    <p:sldId xmlns:r="http://schemas.openxmlformats.org/officeDocument/2006/relationships" id="257" r:id="Reb1f09c693764f56"/>
    <p:sldId xmlns:r="http://schemas.openxmlformats.org/officeDocument/2006/relationships" id="258" r:id="R109f1c70508143ac"/>
    <p:sldId xmlns:r="http://schemas.openxmlformats.org/officeDocument/2006/relationships" id="259" r:id="Rd76161101d5140b7"/>
    <p:sldId xmlns:r="http://schemas.openxmlformats.org/officeDocument/2006/relationships" id="260" r:id="Rbc3d833729a14b25"/>
    <p:sldId xmlns:r="http://schemas.openxmlformats.org/officeDocument/2006/relationships" id="261" r:id="R99028c952885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165828f2f4dce" /><Relationship Type="http://schemas.openxmlformats.org/officeDocument/2006/relationships/slide" Target="/ppt/slides/slide1.xml" Id="R727932ce14974173" /><Relationship Type="http://schemas.openxmlformats.org/officeDocument/2006/relationships/slide" Target="/ppt/slides/slide2.xml" Id="Reb1f09c693764f56" /><Relationship Type="http://schemas.openxmlformats.org/officeDocument/2006/relationships/slide" Target="/ppt/slides/slide3.xml" Id="R109f1c70508143ac" /><Relationship Type="http://schemas.openxmlformats.org/officeDocument/2006/relationships/slide" Target="/ppt/slides/slide4.xml" Id="Rd76161101d5140b7" /><Relationship Type="http://schemas.openxmlformats.org/officeDocument/2006/relationships/slide" Target="/ppt/slides/slide5.xml" Id="Rbc3d833729a14b25" /><Relationship Type="http://schemas.openxmlformats.org/officeDocument/2006/relationships/slide" Target="/ppt/slides/slide6.xml" Id="R99028c952885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1b073cd2f48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1f851fdbd4196" /><Relationship Type="http://schemas.openxmlformats.org/officeDocument/2006/relationships/theme" Target="/ppt/slideMasters/theme/theme1.xml" Id="R63fc7f16f376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41f851fdbd41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6f4cc0959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850c3b1224c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fa531cfc45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d241c2f67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2513d463447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1a22e49cd48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SHIPCO TEKNOLOGI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SHIPCO TEKNOLOGI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974 524 368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SHIPCO TEKNOLOGI AS</a:t>
            </a:r>
          </a:p>
        </p:txBody>
      </p:sp>
    </p:spTree>
  </p:cSld>
  <p:clrMapOvr>
    <a:masterClrMapping xmlns:a="http://schemas.openxmlformats.org/drawingml/2006/main"/>
  </p:clrMapOvr>
</p:sld>
</file>