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c05ed5388a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acbed43bb4b4a"/>
  </p:sldMasterIdLst>
  <p:sldIdLst>
    <p:sldId xmlns:r="http://schemas.openxmlformats.org/officeDocument/2006/relationships" id="256" r:id="Re857b807e3fe45fa"/>
    <p:sldId xmlns:r="http://schemas.openxmlformats.org/officeDocument/2006/relationships" id="257" r:id="R0b721be4ff9b4a6c"/>
    <p:sldId xmlns:r="http://schemas.openxmlformats.org/officeDocument/2006/relationships" id="258" r:id="Re9e67f9230a7413a"/>
    <p:sldId xmlns:r="http://schemas.openxmlformats.org/officeDocument/2006/relationships" id="259" r:id="R0d045b6fb7e64f0e"/>
    <p:sldId xmlns:r="http://schemas.openxmlformats.org/officeDocument/2006/relationships" id="260" r:id="R80ff8dc06a2d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acbed43bb4b4a" /><Relationship Type="http://schemas.openxmlformats.org/officeDocument/2006/relationships/slide" Target="/ppt/slides/slide1.xml" Id="Re857b807e3fe45fa" /><Relationship Type="http://schemas.openxmlformats.org/officeDocument/2006/relationships/slide" Target="/ppt/slides/slide2.xml" Id="R0b721be4ff9b4a6c" /><Relationship Type="http://schemas.openxmlformats.org/officeDocument/2006/relationships/slide" Target="/ppt/slides/slide3.xml" Id="Re9e67f9230a7413a" /><Relationship Type="http://schemas.openxmlformats.org/officeDocument/2006/relationships/slide" Target="/ppt/slides/slide4.xml" Id="R0d045b6fb7e64f0e" /><Relationship Type="http://schemas.openxmlformats.org/officeDocument/2006/relationships/slide" Target="/ppt/slides/slide5.xml" Id="R80ff8dc06a2d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17d2bb649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2b85ac2a4d34" /><Relationship Type="http://schemas.openxmlformats.org/officeDocument/2006/relationships/theme" Target="/ppt/slideMasters/theme/theme1.xml" Id="R0f54f3bf9e7b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22b85ac2a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ec6b1c64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3babf6d6a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5b3675786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1d9ddf486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b9f900008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BYGGMODUL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BYGGMODUL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BYGGMODUL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BYGGMODUL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BYGGMODUL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BYGGMODUL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974 524 279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BYGGMODUL AS</a:t>
            </a:r>
          </a:p>
        </p:txBody>
      </p:sp>
    </p:spTree>
  </p:cSld>
  <p:clrMapOvr>
    <a:masterClrMapping xmlns:a="http://schemas.openxmlformats.org/drawingml/2006/main"/>
  </p:clrMapOvr>
</p:sld>
</file>