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24a2c245b40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3498e7b6c54913"/>
  </p:sldMasterIdLst>
  <p:sldIdLst>
    <p:sldId xmlns:r="http://schemas.openxmlformats.org/officeDocument/2006/relationships" id="256" r:id="Rc5adcd53cdb0464f"/>
    <p:sldId xmlns:r="http://schemas.openxmlformats.org/officeDocument/2006/relationships" id="257" r:id="Rfb630bfe2a2a4c7a"/>
    <p:sldId xmlns:r="http://schemas.openxmlformats.org/officeDocument/2006/relationships" id="258" r:id="R72439912cdf741a8"/>
    <p:sldId xmlns:r="http://schemas.openxmlformats.org/officeDocument/2006/relationships" id="259" r:id="R585e483d2aea4629"/>
    <p:sldId xmlns:r="http://schemas.openxmlformats.org/officeDocument/2006/relationships" id="260" r:id="R1a1727bd8c2b4c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498e7b6c54913" /><Relationship Type="http://schemas.openxmlformats.org/officeDocument/2006/relationships/slide" Target="/ppt/slides/slide1.xml" Id="Rc5adcd53cdb0464f" /><Relationship Type="http://schemas.openxmlformats.org/officeDocument/2006/relationships/slide" Target="/ppt/slides/slide2.xml" Id="Rfb630bfe2a2a4c7a" /><Relationship Type="http://schemas.openxmlformats.org/officeDocument/2006/relationships/slide" Target="/ppt/slides/slide3.xml" Id="R72439912cdf741a8" /><Relationship Type="http://schemas.openxmlformats.org/officeDocument/2006/relationships/slide" Target="/ppt/slides/slide4.xml" Id="R585e483d2aea4629" /><Relationship Type="http://schemas.openxmlformats.org/officeDocument/2006/relationships/slide" Target="/ppt/slides/slide5.xml" Id="R1a1727bd8c2b4c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0bcbeb5f6845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f8c9fb8e245b5" /><Relationship Type="http://schemas.openxmlformats.org/officeDocument/2006/relationships/theme" Target="/ppt/slideMasters/theme/theme1.xml" Id="Rafb61ff5072b44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f8c9fb8e245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aa3e5c14340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2b0fbb5364f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b1928b7224b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d083f38f3647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9fff693e849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ASKØY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ASKØY NETT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974 521 539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ASKØY NETT AS</a:t>
            </a:r>
          </a:p>
        </p:txBody>
      </p:sp>
    </p:spTree>
  </p:cSld>
  <p:clrMapOvr>
    <a:masterClrMapping xmlns:a="http://schemas.openxmlformats.org/drawingml/2006/main"/>
  </p:clrMapOvr>
</p:sld>
</file>