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eda3590d3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a5e1610f44297"/>
  </p:sldMasterIdLst>
  <p:sldIdLst>
    <p:sldId xmlns:r="http://schemas.openxmlformats.org/officeDocument/2006/relationships" id="256" r:id="R9ac4fae815224728"/>
    <p:sldId xmlns:r="http://schemas.openxmlformats.org/officeDocument/2006/relationships" id="257" r:id="Rf127ebce07bd4d41"/>
    <p:sldId xmlns:r="http://schemas.openxmlformats.org/officeDocument/2006/relationships" id="258" r:id="Rc78bcc50f1704563"/>
    <p:sldId xmlns:r="http://schemas.openxmlformats.org/officeDocument/2006/relationships" id="259" r:id="R435b4136baaf4257"/>
    <p:sldId xmlns:r="http://schemas.openxmlformats.org/officeDocument/2006/relationships" id="260" r:id="R6c0bbd6fa3ec46f3"/>
    <p:sldId xmlns:r="http://schemas.openxmlformats.org/officeDocument/2006/relationships" id="261" r:id="Rbaafb3c8a2cf4a82"/>
    <p:sldId xmlns:r="http://schemas.openxmlformats.org/officeDocument/2006/relationships" id="262" r:id="R30c66de2cf6f44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a5e1610f44297" /><Relationship Type="http://schemas.openxmlformats.org/officeDocument/2006/relationships/slide" Target="/ppt/slides/slide1.xml" Id="R9ac4fae815224728" /><Relationship Type="http://schemas.openxmlformats.org/officeDocument/2006/relationships/slide" Target="/ppt/slides/slide2.xml" Id="Rf127ebce07bd4d41" /><Relationship Type="http://schemas.openxmlformats.org/officeDocument/2006/relationships/slide" Target="/ppt/slides/slide3.xml" Id="Rc78bcc50f1704563" /><Relationship Type="http://schemas.openxmlformats.org/officeDocument/2006/relationships/slide" Target="/ppt/slides/slide4.xml" Id="R435b4136baaf4257" /><Relationship Type="http://schemas.openxmlformats.org/officeDocument/2006/relationships/slide" Target="/ppt/slides/slide5.xml" Id="R6c0bbd6fa3ec46f3" /><Relationship Type="http://schemas.openxmlformats.org/officeDocument/2006/relationships/slide" Target="/ppt/slides/slide6.xml" Id="Rbaafb3c8a2cf4a82" /><Relationship Type="http://schemas.openxmlformats.org/officeDocument/2006/relationships/slide" Target="/ppt/slides/slide7.xml" Id="R30c66de2cf6f44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10d4d5f6e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1140c1f4449ec" /><Relationship Type="http://schemas.openxmlformats.org/officeDocument/2006/relationships/theme" Target="/ppt/slideMasters/theme/theme1.xml" Id="R7a30b1f2cc91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81140c1f44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6f1b790947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0c78ffe90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62f513dc4b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7d160f64f49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b1d0f15c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2e5104874a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a874590a1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HATTELAND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615 380 410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237 879 434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250 540 553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4 835 050 471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5 618 131 361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STIHATT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TOHATT AS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974 498 359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HOLDING AS</a:t>
            </a:r>
          </a:p>
        </p:txBody>
      </p:sp>
    </p:spTree>
  </p:cSld>
  <p:clrMapOvr>
    <a:masterClrMapping xmlns:a="http://schemas.openxmlformats.org/drawingml/2006/main"/>
  </p:clrMapOvr>
</p:sld>
</file>