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385bc7fcb44b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6bba9664a84d42"/>
  </p:sldMasterIdLst>
  <p:sldIdLst>
    <p:sldId xmlns:r="http://schemas.openxmlformats.org/officeDocument/2006/relationships" id="256" r:id="Rd38b2eabc6c14dbd"/>
    <p:sldId xmlns:r="http://schemas.openxmlformats.org/officeDocument/2006/relationships" id="257" r:id="R2b719a5083a947ec"/>
    <p:sldId xmlns:r="http://schemas.openxmlformats.org/officeDocument/2006/relationships" id="258" r:id="Re95c47adf18a4ff1"/>
    <p:sldId xmlns:r="http://schemas.openxmlformats.org/officeDocument/2006/relationships" id="259" r:id="Rc407457a5a254710"/>
    <p:sldId xmlns:r="http://schemas.openxmlformats.org/officeDocument/2006/relationships" id="260" r:id="Rb04c982297724ec5"/>
    <p:sldId xmlns:r="http://schemas.openxmlformats.org/officeDocument/2006/relationships" id="261" r:id="R270791a2419143c1"/>
    <p:sldId xmlns:r="http://schemas.openxmlformats.org/officeDocument/2006/relationships" id="262" r:id="Re4a626c6554b4d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bba9664a84d42" /><Relationship Type="http://schemas.openxmlformats.org/officeDocument/2006/relationships/slide" Target="/ppt/slides/slide1.xml" Id="Rd38b2eabc6c14dbd" /><Relationship Type="http://schemas.openxmlformats.org/officeDocument/2006/relationships/slide" Target="/ppt/slides/slide2.xml" Id="R2b719a5083a947ec" /><Relationship Type="http://schemas.openxmlformats.org/officeDocument/2006/relationships/slide" Target="/ppt/slides/slide3.xml" Id="Re95c47adf18a4ff1" /><Relationship Type="http://schemas.openxmlformats.org/officeDocument/2006/relationships/slide" Target="/ppt/slides/slide4.xml" Id="Rc407457a5a254710" /><Relationship Type="http://schemas.openxmlformats.org/officeDocument/2006/relationships/slide" Target="/ppt/slides/slide5.xml" Id="Rb04c982297724ec5" /><Relationship Type="http://schemas.openxmlformats.org/officeDocument/2006/relationships/slide" Target="/ppt/slides/slide6.xml" Id="R270791a2419143c1" /><Relationship Type="http://schemas.openxmlformats.org/officeDocument/2006/relationships/slide" Target="/ppt/slides/slide7.xml" Id="Re4a626c6554b4d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7f81083d040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573b5af514ca4" /><Relationship Type="http://schemas.openxmlformats.org/officeDocument/2006/relationships/theme" Target="/ppt/slideMasters/theme/theme1.xml" Id="Recc16422d23a45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1573b5af514c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e6a89353841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edb8d2b0a4e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66151597b42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6ba8c3d164d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f904e14ba4f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b38772a224c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bd3017842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 HATTELAND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 HATTELAND HOLDING AS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172 798 558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128 179 170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155 379 070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4 560 837 011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5 253 529 649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TOHATT AS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Stokkastrandvegen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76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974 498 359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