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58c729a0c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23f13b8ef4804"/>
  </p:sldMasterIdLst>
  <p:sldIdLst>
    <p:sldId xmlns:r="http://schemas.openxmlformats.org/officeDocument/2006/relationships" id="256" r:id="Rf2601d4075704df2"/>
    <p:sldId xmlns:r="http://schemas.openxmlformats.org/officeDocument/2006/relationships" id="257" r:id="R29770d78974d4891"/>
    <p:sldId xmlns:r="http://schemas.openxmlformats.org/officeDocument/2006/relationships" id="258" r:id="R2bb083866f414b2a"/>
    <p:sldId xmlns:r="http://schemas.openxmlformats.org/officeDocument/2006/relationships" id="259" r:id="Rca26b2ef5b7241ef"/>
    <p:sldId xmlns:r="http://schemas.openxmlformats.org/officeDocument/2006/relationships" id="260" r:id="R1f668042cde04a83"/>
    <p:sldId xmlns:r="http://schemas.openxmlformats.org/officeDocument/2006/relationships" id="261" r:id="R52417a4ea4f4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23f13b8ef4804" /><Relationship Type="http://schemas.openxmlformats.org/officeDocument/2006/relationships/slide" Target="/ppt/slides/slide1.xml" Id="Rf2601d4075704df2" /><Relationship Type="http://schemas.openxmlformats.org/officeDocument/2006/relationships/slide" Target="/ppt/slides/slide2.xml" Id="R29770d78974d4891" /><Relationship Type="http://schemas.openxmlformats.org/officeDocument/2006/relationships/slide" Target="/ppt/slides/slide3.xml" Id="R2bb083866f414b2a" /><Relationship Type="http://schemas.openxmlformats.org/officeDocument/2006/relationships/slide" Target="/ppt/slides/slide4.xml" Id="Rca26b2ef5b7241ef" /><Relationship Type="http://schemas.openxmlformats.org/officeDocument/2006/relationships/slide" Target="/ppt/slides/slide5.xml" Id="R1f668042cde04a83" /><Relationship Type="http://schemas.openxmlformats.org/officeDocument/2006/relationships/slide" Target="/ppt/slides/slide6.xml" Id="R52417a4ea4f4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11995e13a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e2ad31864eab" /><Relationship Type="http://schemas.openxmlformats.org/officeDocument/2006/relationships/theme" Target="/ppt/slideMasters/theme/theme1.xml" Id="Re830aba499ef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ee2ad3186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09db6897b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130fb70d1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ecaebbe2b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0c4a0aae4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9f100bde648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a04a4335c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TOMRA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TOMRA MASKIN AS ble etablert [år] og holder til i Tomrefjord.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TOMREN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RØDSTØL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Trohaugen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6393 Tomrefjord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22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974 496 682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TOMRA MASKIN AS</a:t>
            </a:r>
          </a:p>
        </p:txBody>
      </p:sp>
    </p:spTree>
  </p:cSld>
  <p:clrMapOvr>
    <a:masterClrMapping xmlns:a="http://schemas.openxmlformats.org/drawingml/2006/main"/>
  </p:clrMapOvr>
</p:sld>
</file>