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29bd8cab7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a896aeec72460d"/>
  </p:sldMasterIdLst>
  <p:sldIdLst>
    <p:sldId xmlns:r="http://schemas.openxmlformats.org/officeDocument/2006/relationships" id="256" r:id="R9c79d77f4739413e"/>
    <p:sldId xmlns:r="http://schemas.openxmlformats.org/officeDocument/2006/relationships" id="257" r:id="Rd7dab0835ea7420b"/>
    <p:sldId xmlns:r="http://schemas.openxmlformats.org/officeDocument/2006/relationships" id="258" r:id="R25bc7b6aed14409b"/>
    <p:sldId xmlns:r="http://schemas.openxmlformats.org/officeDocument/2006/relationships" id="259" r:id="R08668f497634494b"/>
    <p:sldId xmlns:r="http://schemas.openxmlformats.org/officeDocument/2006/relationships" id="260" r:id="Rbb988998bee14f03"/>
    <p:sldId xmlns:r="http://schemas.openxmlformats.org/officeDocument/2006/relationships" id="261" r:id="Rb4709da28caa4864"/>
    <p:sldId xmlns:r="http://schemas.openxmlformats.org/officeDocument/2006/relationships" id="262" r:id="Rb408ba58d226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896aeec72460d" /><Relationship Type="http://schemas.openxmlformats.org/officeDocument/2006/relationships/slide" Target="/ppt/slides/slide1.xml" Id="R9c79d77f4739413e" /><Relationship Type="http://schemas.openxmlformats.org/officeDocument/2006/relationships/slide" Target="/ppt/slides/slide2.xml" Id="Rd7dab0835ea7420b" /><Relationship Type="http://schemas.openxmlformats.org/officeDocument/2006/relationships/slide" Target="/ppt/slides/slide3.xml" Id="R25bc7b6aed14409b" /><Relationship Type="http://schemas.openxmlformats.org/officeDocument/2006/relationships/slide" Target="/ppt/slides/slide4.xml" Id="R08668f497634494b" /><Relationship Type="http://schemas.openxmlformats.org/officeDocument/2006/relationships/slide" Target="/ppt/slides/slide5.xml" Id="Rbb988998bee14f03" /><Relationship Type="http://schemas.openxmlformats.org/officeDocument/2006/relationships/slide" Target="/ppt/slides/slide6.xml" Id="Rb4709da28caa4864" /><Relationship Type="http://schemas.openxmlformats.org/officeDocument/2006/relationships/slide" Target="/ppt/slides/slide7.xml" Id="Rb408ba58d226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ce954d1c6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424c5aea448c0" /><Relationship Type="http://schemas.openxmlformats.org/officeDocument/2006/relationships/theme" Target="/ppt/slideMasters/theme/theme1.xml" Id="R690d9fc8584f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424c5aea4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f2cba5bfb47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07360d63f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622a4120f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4f701e92e47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b876c242747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11248793d41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3cbf85ef4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 L SÆTER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 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 SÆTER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 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 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 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18 897 742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−734 839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−832 537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4 344 395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 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 EIENDOM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HOLDING AS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 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69 89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jls@jonlsaeter.no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www.jonlsaeter.no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974 495 929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 SÆTER AS</a:t>
            </a:r>
          </a:p>
        </p:txBody>
      </p:sp>
    </p:spTree>
  </p:cSld>
  <p:clrMapOvr>
    <a:masterClrMapping xmlns:a="http://schemas.openxmlformats.org/drawingml/2006/main"/>
  </p:clrMapOvr>
</p:sld>
</file>