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e925a47e6c41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029e5430ee4e30"/>
  </p:sldMasterIdLst>
  <p:sldIdLst>
    <p:sldId xmlns:r="http://schemas.openxmlformats.org/officeDocument/2006/relationships" id="256" r:id="R928537a3bb364a70"/>
    <p:sldId xmlns:r="http://schemas.openxmlformats.org/officeDocument/2006/relationships" id="257" r:id="Rd013e7e80f114e75"/>
    <p:sldId xmlns:r="http://schemas.openxmlformats.org/officeDocument/2006/relationships" id="258" r:id="Rf8b764ddac1e4585"/>
    <p:sldId xmlns:r="http://schemas.openxmlformats.org/officeDocument/2006/relationships" id="259" r:id="R6781d4edfe034b40"/>
    <p:sldId xmlns:r="http://schemas.openxmlformats.org/officeDocument/2006/relationships" id="260" r:id="R3a55d7cca9854da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029e5430ee4e30" /><Relationship Type="http://schemas.openxmlformats.org/officeDocument/2006/relationships/slide" Target="/ppt/slides/slide1.xml" Id="R928537a3bb364a70" /><Relationship Type="http://schemas.openxmlformats.org/officeDocument/2006/relationships/slide" Target="/ppt/slides/slide2.xml" Id="Rd013e7e80f114e75" /><Relationship Type="http://schemas.openxmlformats.org/officeDocument/2006/relationships/slide" Target="/ppt/slides/slide3.xml" Id="Rf8b764ddac1e4585" /><Relationship Type="http://schemas.openxmlformats.org/officeDocument/2006/relationships/slide" Target="/ppt/slides/slide4.xml" Id="R6781d4edfe034b40" /><Relationship Type="http://schemas.openxmlformats.org/officeDocument/2006/relationships/slide" Target="/ppt/slides/slide5.xml" Id="R3a55d7cca9854da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ba6ad53c8741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a4de21bea74522" /><Relationship Type="http://schemas.openxmlformats.org/officeDocument/2006/relationships/theme" Target="/ppt/slideMasters/theme/theme1.xml" Id="R01c3d3b4504747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a4de21bea745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dce153e6fa43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b66c8ea0ff46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2cfc223c6947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07901f6b0348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c36c770ea941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STORESLETTEN REDERI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STORESLETTEN REDERI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STORESLETTEN REDERI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STORESLETTEN REDERI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STORESLETTEN REDERI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STORESLETTEN REDERI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974 495 619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STORESLETTEN REDERI AS</a:t>
            </a:r>
          </a:p>
        </p:txBody>
      </p:sp>
    </p:spTree>
  </p:cSld>
  <p:clrMapOvr>
    <a:masterClrMapping xmlns:a="http://schemas.openxmlformats.org/drawingml/2006/main"/>
  </p:clrMapOvr>
</p:sld>
</file>