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6c7f561f1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b8adc61534917"/>
  </p:sldMasterIdLst>
  <p:sldIdLst>
    <p:sldId xmlns:r="http://schemas.openxmlformats.org/officeDocument/2006/relationships" id="256" r:id="R440b441ba73f469b"/>
    <p:sldId xmlns:r="http://schemas.openxmlformats.org/officeDocument/2006/relationships" id="257" r:id="R22c2bafc0e0f4710"/>
    <p:sldId xmlns:r="http://schemas.openxmlformats.org/officeDocument/2006/relationships" id="258" r:id="R5b1558d27a92428b"/>
    <p:sldId xmlns:r="http://schemas.openxmlformats.org/officeDocument/2006/relationships" id="259" r:id="Reb34c7bb91a2467c"/>
    <p:sldId xmlns:r="http://schemas.openxmlformats.org/officeDocument/2006/relationships" id="260" r:id="Rb69a636dad4844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b8adc61534917" /><Relationship Type="http://schemas.openxmlformats.org/officeDocument/2006/relationships/slide" Target="/ppt/slides/slide1.xml" Id="R440b441ba73f469b" /><Relationship Type="http://schemas.openxmlformats.org/officeDocument/2006/relationships/slide" Target="/ppt/slides/slide2.xml" Id="R22c2bafc0e0f4710" /><Relationship Type="http://schemas.openxmlformats.org/officeDocument/2006/relationships/slide" Target="/ppt/slides/slide3.xml" Id="R5b1558d27a92428b" /><Relationship Type="http://schemas.openxmlformats.org/officeDocument/2006/relationships/slide" Target="/ppt/slides/slide4.xml" Id="Reb34c7bb91a2467c" /><Relationship Type="http://schemas.openxmlformats.org/officeDocument/2006/relationships/slide" Target="/ppt/slides/slide5.xml" Id="Rb69a636dad4844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ab73ca60e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cb07f2b640a3" /><Relationship Type="http://schemas.openxmlformats.org/officeDocument/2006/relationships/theme" Target="/ppt/slideMasters/theme/theme1.xml" Id="Rc2b398bc5ce14f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8cb07f2b6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81b77891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e88366031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83b0d571c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3009a702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a13c9c91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974 490 064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 EIENDOM AS</a:t>
            </a:r>
          </a:p>
        </p:txBody>
      </p:sp>
    </p:spTree>
  </p:cSld>
  <p:clrMapOvr>
    <a:masterClrMapping xmlns:a="http://schemas.openxmlformats.org/drawingml/2006/main"/>
  </p:clrMapOvr>
</p:sld>
</file>