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917ce8ef6742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7df14d5c74d79"/>
  </p:sldMasterIdLst>
  <p:sldIdLst>
    <p:sldId xmlns:r="http://schemas.openxmlformats.org/officeDocument/2006/relationships" id="256" r:id="Rfc4c60932cf34573"/>
    <p:sldId xmlns:r="http://schemas.openxmlformats.org/officeDocument/2006/relationships" id="257" r:id="R0a7b32e246934df2"/>
    <p:sldId xmlns:r="http://schemas.openxmlformats.org/officeDocument/2006/relationships" id="258" r:id="Rdec67c77c1324d75"/>
    <p:sldId xmlns:r="http://schemas.openxmlformats.org/officeDocument/2006/relationships" id="259" r:id="R998112b7aed3445b"/>
    <p:sldId xmlns:r="http://schemas.openxmlformats.org/officeDocument/2006/relationships" id="260" r:id="R8fafbddc1fdf4814"/>
    <p:sldId xmlns:r="http://schemas.openxmlformats.org/officeDocument/2006/relationships" id="261" r:id="R1b6358e2a6124f23"/>
    <p:sldId xmlns:r="http://schemas.openxmlformats.org/officeDocument/2006/relationships" id="262" r:id="R73b084dd240d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7df14d5c74d79" /><Relationship Type="http://schemas.openxmlformats.org/officeDocument/2006/relationships/slide" Target="/ppt/slides/slide1.xml" Id="Rfc4c60932cf34573" /><Relationship Type="http://schemas.openxmlformats.org/officeDocument/2006/relationships/slide" Target="/ppt/slides/slide2.xml" Id="R0a7b32e246934df2" /><Relationship Type="http://schemas.openxmlformats.org/officeDocument/2006/relationships/slide" Target="/ppt/slides/slide3.xml" Id="Rdec67c77c1324d75" /><Relationship Type="http://schemas.openxmlformats.org/officeDocument/2006/relationships/slide" Target="/ppt/slides/slide4.xml" Id="R998112b7aed3445b" /><Relationship Type="http://schemas.openxmlformats.org/officeDocument/2006/relationships/slide" Target="/ppt/slides/slide5.xml" Id="R8fafbddc1fdf4814" /><Relationship Type="http://schemas.openxmlformats.org/officeDocument/2006/relationships/slide" Target="/ppt/slides/slide6.xml" Id="R1b6358e2a6124f23" /><Relationship Type="http://schemas.openxmlformats.org/officeDocument/2006/relationships/slide" Target="/ppt/slides/slide7.xml" Id="R73b084dd240d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c352e330042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e4efaeedd4092" /><Relationship Type="http://schemas.openxmlformats.org/officeDocument/2006/relationships/theme" Target="/ppt/slideMasters/theme/theme1.xml" Id="R68720cb83e244e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1e4efaeedd40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da425225e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7d640429a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c0d2db87a46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916ec641d4d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57dce1eb34f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5a395fb3249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528f6d49249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THOCA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19 261 633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163 672 767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169 011 654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HENNING NAAS  –  39,4 %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NAAS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NAAS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HENA INVEST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 Henning Naas, Gregers Grams vei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11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974 488 922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