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92c3a19e6a4c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d244e4e2854af8"/>
  </p:sldMasterIdLst>
  <p:sldIdLst>
    <p:sldId xmlns:r="http://schemas.openxmlformats.org/officeDocument/2006/relationships" id="256" r:id="R68751cb3b1864ff4"/>
    <p:sldId xmlns:r="http://schemas.openxmlformats.org/officeDocument/2006/relationships" id="257" r:id="Rdcc8e0507ebf451f"/>
    <p:sldId xmlns:r="http://schemas.openxmlformats.org/officeDocument/2006/relationships" id="258" r:id="Radcc0212ca8b4043"/>
    <p:sldId xmlns:r="http://schemas.openxmlformats.org/officeDocument/2006/relationships" id="259" r:id="R64a8caf8da434903"/>
    <p:sldId xmlns:r="http://schemas.openxmlformats.org/officeDocument/2006/relationships" id="260" r:id="Rbb8348b1c0634e8e"/>
    <p:sldId xmlns:r="http://schemas.openxmlformats.org/officeDocument/2006/relationships" id="261" r:id="R425c8cd8af834ba4"/>
    <p:sldId xmlns:r="http://schemas.openxmlformats.org/officeDocument/2006/relationships" id="262" r:id="R251b600bd11546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d244e4e2854af8" /><Relationship Type="http://schemas.openxmlformats.org/officeDocument/2006/relationships/slide" Target="/ppt/slides/slide1.xml" Id="R68751cb3b1864ff4" /><Relationship Type="http://schemas.openxmlformats.org/officeDocument/2006/relationships/slide" Target="/ppt/slides/slide2.xml" Id="Rdcc8e0507ebf451f" /><Relationship Type="http://schemas.openxmlformats.org/officeDocument/2006/relationships/slide" Target="/ppt/slides/slide3.xml" Id="Radcc0212ca8b4043" /><Relationship Type="http://schemas.openxmlformats.org/officeDocument/2006/relationships/slide" Target="/ppt/slides/slide4.xml" Id="R64a8caf8da434903" /><Relationship Type="http://schemas.openxmlformats.org/officeDocument/2006/relationships/slide" Target="/ppt/slides/slide5.xml" Id="Rbb8348b1c0634e8e" /><Relationship Type="http://schemas.openxmlformats.org/officeDocument/2006/relationships/slide" Target="/ppt/slides/slide6.xml" Id="R425c8cd8af834ba4" /><Relationship Type="http://schemas.openxmlformats.org/officeDocument/2006/relationships/slide" Target="/ppt/slides/slide7.xml" Id="R251b600bd11546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932c1e3634e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b89f00de9417e" /><Relationship Type="http://schemas.openxmlformats.org/officeDocument/2006/relationships/theme" Target="/ppt/slideMasters/theme/theme1.xml" Id="Rc330750e6d664e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fb89f00de941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c10ce012e4e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cb38f545440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f468f0abc48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3b224d9b449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185fcd7ab40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d74f926bb45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2721379f940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SBG BYGGPROSJEKT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SBG BYGGPROSJEKT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SBG BYGGPROSJEKT AS ble etablert [år] og holder til i Dokka.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SBG BYGGPROSJEKT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SBG BYGGPROSJEKT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SBG BYGGPROSJEKT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14 495 233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2 741 944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2 197 575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3 430 051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8 714 877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SBG BYGGPROSJEKT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GLADBAKKE BJØRN OLAV  –  25,8 %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SOLLIPUTTEN AS  –  25,8 %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PAGANUS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SÆTEREN STEINAR GUNULF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RØSTAD BJØRN OLAV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SBG BYGGPROSJEKT AS  –  4,2 %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SBG BYGGPROSJEKT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2870 Dokka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11 84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974 484 986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SBG BYGGPROSJEKT AS</a:t>
            </a:r>
          </a:p>
        </p:txBody>
      </p:sp>
    </p:spTree>
  </p:cSld>
  <p:clrMapOvr>
    <a:masterClrMapping xmlns:a="http://schemas.openxmlformats.org/drawingml/2006/main"/>
  </p:clrMapOvr>
</p:sld>
</file>