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bdd449aa6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c2f97236f433d"/>
  </p:sldMasterIdLst>
  <p:sldIdLst>
    <p:sldId xmlns:r="http://schemas.openxmlformats.org/officeDocument/2006/relationships" id="256" r:id="Rdedfd9b939394064"/>
    <p:sldId xmlns:r="http://schemas.openxmlformats.org/officeDocument/2006/relationships" id="257" r:id="R343176cc0a28488f"/>
    <p:sldId xmlns:r="http://schemas.openxmlformats.org/officeDocument/2006/relationships" id="258" r:id="R4ff7e0e00bee487d"/>
    <p:sldId xmlns:r="http://schemas.openxmlformats.org/officeDocument/2006/relationships" id="259" r:id="Rfb439c334c944505"/>
    <p:sldId xmlns:r="http://schemas.openxmlformats.org/officeDocument/2006/relationships" id="260" r:id="Rcbcb2d74fad649c0"/>
    <p:sldId xmlns:r="http://schemas.openxmlformats.org/officeDocument/2006/relationships" id="261" r:id="Rf54cafe8366142bc"/>
    <p:sldId xmlns:r="http://schemas.openxmlformats.org/officeDocument/2006/relationships" id="262" r:id="R3d33f7eb925f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c2f97236f433d" /><Relationship Type="http://schemas.openxmlformats.org/officeDocument/2006/relationships/slide" Target="/ppt/slides/slide1.xml" Id="Rdedfd9b939394064" /><Relationship Type="http://schemas.openxmlformats.org/officeDocument/2006/relationships/slide" Target="/ppt/slides/slide2.xml" Id="R343176cc0a28488f" /><Relationship Type="http://schemas.openxmlformats.org/officeDocument/2006/relationships/slide" Target="/ppt/slides/slide3.xml" Id="R4ff7e0e00bee487d" /><Relationship Type="http://schemas.openxmlformats.org/officeDocument/2006/relationships/slide" Target="/ppt/slides/slide4.xml" Id="Rfb439c334c944505" /><Relationship Type="http://schemas.openxmlformats.org/officeDocument/2006/relationships/slide" Target="/ppt/slides/slide5.xml" Id="Rcbcb2d74fad649c0" /><Relationship Type="http://schemas.openxmlformats.org/officeDocument/2006/relationships/slide" Target="/ppt/slides/slide6.xml" Id="Rf54cafe8366142bc" /><Relationship Type="http://schemas.openxmlformats.org/officeDocument/2006/relationships/slide" Target="/ppt/slides/slide7.xml" Id="R3d33f7eb925f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5ef4f7310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e4150c0064623" /><Relationship Type="http://schemas.openxmlformats.org/officeDocument/2006/relationships/theme" Target="/ppt/slideMasters/theme/theme1.xml" Id="R4e6d89d25d0c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e4150c006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a6957674947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393f8a741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def064b6b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4ea2f9407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404b2f7ff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88d257579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17665fff45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UBERGSMOEN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UBERGSMOEN INDUSTRIBYGG AS ble etablert [år] og holder til i Vegårshei.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−512 970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−533 879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2 062 893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FAGBO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Fidalen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4985 Vegårshei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974 484 633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UBERGSMOEN INDUSTRIBYGG AS</a:t>
            </a:r>
          </a:p>
        </p:txBody>
      </p:sp>
    </p:spTree>
  </p:cSld>
  <p:clrMapOvr>
    <a:masterClrMapping xmlns:a="http://schemas.openxmlformats.org/drawingml/2006/main"/>
  </p:clrMapOvr>
</p:sld>
</file>