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bf2736bc6c49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0872762574aa1"/>
  </p:sldMasterIdLst>
  <p:sldIdLst>
    <p:sldId xmlns:r="http://schemas.openxmlformats.org/officeDocument/2006/relationships" id="256" r:id="Rf40947002fb44f96"/>
    <p:sldId xmlns:r="http://schemas.openxmlformats.org/officeDocument/2006/relationships" id="257" r:id="Ra2a2b7e343614216"/>
    <p:sldId xmlns:r="http://schemas.openxmlformats.org/officeDocument/2006/relationships" id="258" r:id="R48a7294ae7bc4bb7"/>
    <p:sldId xmlns:r="http://schemas.openxmlformats.org/officeDocument/2006/relationships" id="259" r:id="R19ebfa2e17584454"/>
    <p:sldId xmlns:r="http://schemas.openxmlformats.org/officeDocument/2006/relationships" id="260" r:id="Rd3e0a6cdf0bd4235"/>
    <p:sldId xmlns:r="http://schemas.openxmlformats.org/officeDocument/2006/relationships" id="261" r:id="Rd97e42ddab9646d5"/>
    <p:sldId xmlns:r="http://schemas.openxmlformats.org/officeDocument/2006/relationships" id="262" r:id="Rb5aaed98cd5e49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0872762574aa1" /><Relationship Type="http://schemas.openxmlformats.org/officeDocument/2006/relationships/slide" Target="/ppt/slides/slide1.xml" Id="Rf40947002fb44f96" /><Relationship Type="http://schemas.openxmlformats.org/officeDocument/2006/relationships/slide" Target="/ppt/slides/slide2.xml" Id="Ra2a2b7e343614216" /><Relationship Type="http://schemas.openxmlformats.org/officeDocument/2006/relationships/slide" Target="/ppt/slides/slide3.xml" Id="R48a7294ae7bc4bb7" /><Relationship Type="http://schemas.openxmlformats.org/officeDocument/2006/relationships/slide" Target="/ppt/slides/slide4.xml" Id="R19ebfa2e17584454" /><Relationship Type="http://schemas.openxmlformats.org/officeDocument/2006/relationships/slide" Target="/ppt/slides/slide5.xml" Id="Rd3e0a6cdf0bd4235" /><Relationship Type="http://schemas.openxmlformats.org/officeDocument/2006/relationships/slide" Target="/ppt/slides/slide6.xml" Id="Rd97e42ddab9646d5" /><Relationship Type="http://schemas.openxmlformats.org/officeDocument/2006/relationships/slide" Target="/ppt/slides/slide7.xml" Id="Rb5aaed98cd5e49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3d0a6d31ae4c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e58f9218141ac" /><Relationship Type="http://schemas.openxmlformats.org/officeDocument/2006/relationships/theme" Target="/ppt/slideMasters/theme/theme1.xml" Id="R86d92990e954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5e58f9218141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974f6cd5c40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fcf00f5fa4f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09a19812645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6f331bb0844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1a55ed7e449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859f9502546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87122b6e744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TØE INVEST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652 912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652 912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BIRGITTE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Tandbergåsen 14A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1424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974 484 498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TØE INVEST AS</a:t>
            </a:r>
          </a:p>
        </p:txBody>
      </p:sp>
    </p:spTree>
  </p:cSld>
  <p:clrMapOvr>
    <a:masterClrMapping xmlns:a="http://schemas.openxmlformats.org/drawingml/2006/main"/>
  </p:clrMapOvr>
</p:sld>
</file>