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af0c6ae5a345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f57fd72a1c4482"/>
  </p:sldMasterIdLst>
  <p:sldIdLst>
    <p:sldId xmlns:r="http://schemas.openxmlformats.org/officeDocument/2006/relationships" id="256" r:id="Rdafe2b07d6e440c2"/>
    <p:sldId xmlns:r="http://schemas.openxmlformats.org/officeDocument/2006/relationships" id="257" r:id="R6fa1998c982b4adc"/>
    <p:sldId xmlns:r="http://schemas.openxmlformats.org/officeDocument/2006/relationships" id="258" r:id="R8a9aea77d10a4153"/>
    <p:sldId xmlns:r="http://schemas.openxmlformats.org/officeDocument/2006/relationships" id="259" r:id="R37fc4450fccb437b"/>
    <p:sldId xmlns:r="http://schemas.openxmlformats.org/officeDocument/2006/relationships" id="260" r:id="R8f7d69336ebf46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57fd72a1c4482" /><Relationship Type="http://schemas.openxmlformats.org/officeDocument/2006/relationships/slide" Target="/ppt/slides/slide1.xml" Id="Rdafe2b07d6e440c2" /><Relationship Type="http://schemas.openxmlformats.org/officeDocument/2006/relationships/slide" Target="/ppt/slides/slide2.xml" Id="R6fa1998c982b4adc" /><Relationship Type="http://schemas.openxmlformats.org/officeDocument/2006/relationships/slide" Target="/ppt/slides/slide3.xml" Id="R8a9aea77d10a4153" /><Relationship Type="http://schemas.openxmlformats.org/officeDocument/2006/relationships/slide" Target="/ppt/slides/slide4.xml" Id="R37fc4450fccb437b" /><Relationship Type="http://schemas.openxmlformats.org/officeDocument/2006/relationships/slide" Target="/ppt/slides/slide5.xml" Id="R8f7d69336ebf46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892a98c7d41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3dfa3902d409c" /><Relationship Type="http://schemas.openxmlformats.org/officeDocument/2006/relationships/theme" Target="/ppt/slideMasters/theme/theme1.xml" Id="R6053b9fc0b914a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d3dfa3902d40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df2f27f9344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7a1eb99464c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6d19cc89044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71445da1648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b3857d65a48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GRØTAN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GRØTAN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974 483 521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