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69d1b9fa9041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e38ee683974565"/>
  </p:sldMasterIdLst>
  <p:sldIdLst>
    <p:sldId xmlns:r="http://schemas.openxmlformats.org/officeDocument/2006/relationships" id="256" r:id="Re59f98eaf37f4432"/>
    <p:sldId xmlns:r="http://schemas.openxmlformats.org/officeDocument/2006/relationships" id="257" r:id="R7665939ada374ef4"/>
    <p:sldId xmlns:r="http://schemas.openxmlformats.org/officeDocument/2006/relationships" id="258" r:id="Rb89fbc72cdc94ee2"/>
    <p:sldId xmlns:r="http://schemas.openxmlformats.org/officeDocument/2006/relationships" id="259" r:id="R0ad40d39ab8a4a3d"/>
    <p:sldId xmlns:r="http://schemas.openxmlformats.org/officeDocument/2006/relationships" id="260" r:id="Rea73e108a3004f9e"/>
    <p:sldId xmlns:r="http://schemas.openxmlformats.org/officeDocument/2006/relationships" id="261" r:id="Rf786eda4c9414804"/>
    <p:sldId xmlns:r="http://schemas.openxmlformats.org/officeDocument/2006/relationships" id="262" r:id="R59887c5e18d44f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38ee683974565" /><Relationship Type="http://schemas.openxmlformats.org/officeDocument/2006/relationships/slide" Target="/ppt/slides/slide1.xml" Id="Re59f98eaf37f4432" /><Relationship Type="http://schemas.openxmlformats.org/officeDocument/2006/relationships/slide" Target="/ppt/slides/slide2.xml" Id="R7665939ada374ef4" /><Relationship Type="http://schemas.openxmlformats.org/officeDocument/2006/relationships/slide" Target="/ppt/slides/slide3.xml" Id="Rb89fbc72cdc94ee2" /><Relationship Type="http://schemas.openxmlformats.org/officeDocument/2006/relationships/slide" Target="/ppt/slides/slide4.xml" Id="R0ad40d39ab8a4a3d" /><Relationship Type="http://schemas.openxmlformats.org/officeDocument/2006/relationships/slide" Target="/ppt/slides/slide5.xml" Id="Rea73e108a3004f9e" /><Relationship Type="http://schemas.openxmlformats.org/officeDocument/2006/relationships/slide" Target="/ppt/slides/slide6.xml" Id="Rf786eda4c9414804" /><Relationship Type="http://schemas.openxmlformats.org/officeDocument/2006/relationships/slide" Target="/ppt/slides/slide7.xml" Id="R59887c5e18d44f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cf281a15d43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62e3f44614647" /><Relationship Type="http://schemas.openxmlformats.org/officeDocument/2006/relationships/theme" Target="/ppt/slideMasters/theme/theme1.xml" Id="Rfa3fcf9ee08a45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262e3f446146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fe0158857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8eb0ebfd44d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30aa6811c45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15be4a36b4b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bb931759447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2bcc1ba2442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5a9d45de34c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ROGNAN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ROGNAN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ROGNAN REVISJON AS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ROGNAN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ROGNAN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ROGNAN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3 279 538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508 382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205 870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ROGNAN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REVISJONSKONTOR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ROGNAN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8250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69 37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firmapost@rognanrevisjon.no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974 483 491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ROGNAN REVISJON AS</a:t>
            </a:r>
          </a:p>
        </p:txBody>
      </p:sp>
    </p:spTree>
  </p:cSld>
  <p:clrMapOvr>
    <a:masterClrMapping xmlns:a="http://schemas.openxmlformats.org/drawingml/2006/main"/>
  </p:clrMapOvr>
</p:sld>
</file>