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b0401befb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0cd989cf94176"/>
  </p:sldMasterIdLst>
  <p:sldIdLst>
    <p:sldId xmlns:r="http://schemas.openxmlformats.org/officeDocument/2006/relationships" id="256" r:id="R51ec600ba8734018"/>
    <p:sldId xmlns:r="http://schemas.openxmlformats.org/officeDocument/2006/relationships" id="257" r:id="Rad2954c526a843de"/>
    <p:sldId xmlns:r="http://schemas.openxmlformats.org/officeDocument/2006/relationships" id="258" r:id="R0a04703e5eab43c1"/>
    <p:sldId xmlns:r="http://schemas.openxmlformats.org/officeDocument/2006/relationships" id="259" r:id="Rf1f73eda6242424f"/>
    <p:sldId xmlns:r="http://schemas.openxmlformats.org/officeDocument/2006/relationships" id="260" r:id="R5eb867a5b1f9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0cd989cf94176" /><Relationship Type="http://schemas.openxmlformats.org/officeDocument/2006/relationships/slide" Target="/ppt/slides/slide1.xml" Id="R51ec600ba8734018" /><Relationship Type="http://schemas.openxmlformats.org/officeDocument/2006/relationships/slide" Target="/ppt/slides/slide2.xml" Id="Rad2954c526a843de" /><Relationship Type="http://schemas.openxmlformats.org/officeDocument/2006/relationships/slide" Target="/ppt/slides/slide3.xml" Id="R0a04703e5eab43c1" /><Relationship Type="http://schemas.openxmlformats.org/officeDocument/2006/relationships/slide" Target="/ppt/slides/slide4.xml" Id="Rf1f73eda6242424f" /><Relationship Type="http://schemas.openxmlformats.org/officeDocument/2006/relationships/slide" Target="/ppt/slides/slide5.xml" Id="R5eb867a5b1f9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0f4f02e33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3d94537f42e3" /><Relationship Type="http://schemas.openxmlformats.org/officeDocument/2006/relationships/theme" Target="/ppt/slideMasters/theme/theme1.xml" Id="R71bd0b8864ce43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63d94537f42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a2695347b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6c19fcfdf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9d65b3604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21c12c156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41ca0752a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HANS-PETTER KRANE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HANS-PETTER KRANE ble etablert [år] og holder til i Holmsbu.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3484 Holmsbu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87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byggots@online.no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974 480 204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