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1c1b70369249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f886cdb1c14d24"/>
  </p:sldMasterIdLst>
  <p:sldIdLst>
    <p:sldId xmlns:r="http://schemas.openxmlformats.org/officeDocument/2006/relationships" id="256" r:id="R733fe0ee0b7c482e"/>
    <p:sldId xmlns:r="http://schemas.openxmlformats.org/officeDocument/2006/relationships" id="257" r:id="R1a9f8d629cfc4546"/>
    <p:sldId xmlns:r="http://schemas.openxmlformats.org/officeDocument/2006/relationships" id="258" r:id="R7d986409bde24812"/>
    <p:sldId xmlns:r="http://schemas.openxmlformats.org/officeDocument/2006/relationships" id="259" r:id="Re0a51c319d674dbd"/>
    <p:sldId xmlns:r="http://schemas.openxmlformats.org/officeDocument/2006/relationships" id="260" r:id="R53b5df9925034933"/>
    <p:sldId xmlns:r="http://schemas.openxmlformats.org/officeDocument/2006/relationships" id="261" r:id="R613603c78a114b1c"/>
    <p:sldId xmlns:r="http://schemas.openxmlformats.org/officeDocument/2006/relationships" id="262" r:id="Rab116df1170f4e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f886cdb1c14d24" /><Relationship Type="http://schemas.openxmlformats.org/officeDocument/2006/relationships/slide" Target="/ppt/slides/slide1.xml" Id="R733fe0ee0b7c482e" /><Relationship Type="http://schemas.openxmlformats.org/officeDocument/2006/relationships/slide" Target="/ppt/slides/slide2.xml" Id="R1a9f8d629cfc4546" /><Relationship Type="http://schemas.openxmlformats.org/officeDocument/2006/relationships/slide" Target="/ppt/slides/slide3.xml" Id="R7d986409bde24812" /><Relationship Type="http://schemas.openxmlformats.org/officeDocument/2006/relationships/slide" Target="/ppt/slides/slide4.xml" Id="Re0a51c319d674dbd" /><Relationship Type="http://schemas.openxmlformats.org/officeDocument/2006/relationships/slide" Target="/ppt/slides/slide5.xml" Id="R53b5df9925034933" /><Relationship Type="http://schemas.openxmlformats.org/officeDocument/2006/relationships/slide" Target="/ppt/slides/slide6.xml" Id="R613603c78a114b1c" /><Relationship Type="http://schemas.openxmlformats.org/officeDocument/2006/relationships/slide" Target="/ppt/slides/slide7.xml" Id="Rab116df1170f4e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e48268fcba4c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e762854d94d4b" /><Relationship Type="http://schemas.openxmlformats.org/officeDocument/2006/relationships/theme" Target="/ppt/slideMasters/theme/theme1.xml" Id="Rdb69fd70e77641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9e762854d94d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cad4c7e044e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c82d29bd646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ac8ec204c43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26b3a968e43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5943659cd4a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2171648ca4f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9b938247246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NETCO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NETCO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86 813 102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5 102 351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4 003 883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21 382 934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50 007 421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NETCO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Engomsvingen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2309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62538250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post@netco.no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974 478 285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NETCO AS</a:t>
            </a:r>
          </a:p>
        </p:txBody>
      </p:sp>
    </p:spTree>
  </p:cSld>
  <p:clrMapOvr>
    <a:masterClrMapping xmlns:a="http://schemas.openxmlformats.org/drawingml/2006/main"/>
  </p:clrMapOvr>
</p:sld>
</file>