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b4a069b26242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d9b460d95249e6"/>
  </p:sldMasterIdLst>
  <p:sldIdLst>
    <p:sldId xmlns:r="http://schemas.openxmlformats.org/officeDocument/2006/relationships" id="256" r:id="R6994f2399c5c4619"/>
    <p:sldId xmlns:r="http://schemas.openxmlformats.org/officeDocument/2006/relationships" id="257" r:id="R3e01db2ec71b4b97"/>
    <p:sldId xmlns:r="http://schemas.openxmlformats.org/officeDocument/2006/relationships" id="258" r:id="R7fde6f10224d4128"/>
    <p:sldId xmlns:r="http://schemas.openxmlformats.org/officeDocument/2006/relationships" id="259" r:id="Re1346e5ecb0044a7"/>
    <p:sldId xmlns:r="http://schemas.openxmlformats.org/officeDocument/2006/relationships" id="260" r:id="R0b0d26746b874115"/>
    <p:sldId xmlns:r="http://schemas.openxmlformats.org/officeDocument/2006/relationships" id="261" r:id="Rb0ca5e20a0b94e06"/>
    <p:sldId xmlns:r="http://schemas.openxmlformats.org/officeDocument/2006/relationships" id="262" r:id="Rc431fe092aad4f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9b460d95249e6" /><Relationship Type="http://schemas.openxmlformats.org/officeDocument/2006/relationships/slide" Target="/ppt/slides/slide1.xml" Id="R6994f2399c5c4619" /><Relationship Type="http://schemas.openxmlformats.org/officeDocument/2006/relationships/slide" Target="/ppt/slides/slide2.xml" Id="R3e01db2ec71b4b97" /><Relationship Type="http://schemas.openxmlformats.org/officeDocument/2006/relationships/slide" Target="/ppt/slides/slide3.xml" Id="R7fde6f10224d4128" /><Relationship Type="http://schemas.openxmlformats.org/officeDocument/2006/relationships/slide" Target="/ppt/slides/slide4.xml" Id="Re1346e5ecb0044a7" /><Relationship Type="http://schemas.openxmlformats.org/officeDocument/2006/relationships/slide" Target="/ppt/slides/slide5.xml" Id="R0b0d26746b874115" /><Relationship Type="http://schemas.openxmlformats.org/officeDocument/2006/relationships/slide" Target="/ppt/slides/slide6.xml" Id="Rb0ca5e20a0b94e06" /><Relationship Type="http://schemas.openxmlformats.org/officeDocument/2006/relationships/slide" Target="/ppt/slides/slide7.xml" Id="Rc431fe092aad4f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b298bf36e4a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2d24c36334365" /><Relationship Type="http://schemas.openxmlformats.org/officeDocument/2006/relationships/theme" Target="/ppt/slideMasters/theme/theme1.xml" Id="R9c796cc754ea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c2d24c363343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17ecd08a640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5110c9e57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2b406d0a84a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78b0f68184b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95d790e7945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8af63f7814b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31eff3383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KNIF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KNIF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105 216 673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9 281 466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7 787 707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5 771 536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34 776 528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KNIF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43 24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974 476 495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KNIF REGNSKAP AS</a:t>
            </a:r>
          </a:p>
        </p:txBody>
      </p:sp>
    </p:spTree>
  </p:cSld>
  <p:clrMapOvr>
    <a:masterClrMapping xmlns:a="http://schemas.openxmlformats.org/drawingml/2006/main"/>
  </p:clrMapOvr>
</p:sld>
</file>