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96241375874c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d655d873984677"/>
  </p:sldMasterIdLst>
  <p:sldIdLst>
    <p:sldId xmlns:r="http://schemas.openxmlformats.org/officeDocument/2006/relationships" id="256" r:id="R4daade620d784ecc"/>
    <p:sldId xmlns:r="http://schemas.openxmlformats.org/officeDocument/2006/relationships" id="257" r:id="Rde53d43ce5b643ac"/>
    <p:sldId xmlns:r="http://schemas.openxmlformats.org/officeDocument/2006/relationships" id="258" r:id="R171872c640134d8e"/>
    <p:sldId xmlns:r="http://schemas.openxmlformats.org/officeDocument/2006/relationships" id="259" r:id="Rdda3e623793d471a"/>
    <p:sldId xmlns:r="http://schemas.openxmlformats.org/officeDocument/2006/relationships" id="260" r:id="Rd617787565d845b9"/>
    <p:sldId xmlns:r="http://schemas.openxmlformats.org/officeDocument/2006/relationships" id="261" r:id="R2b253c8684b44cb4"/>
    <p:sldId xmlns:r="http://schemas.openxmlformats.org/officeDocument/2006/relationships" id="262" r:id="R89a5790c4de341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655d873984677" /><Relationship Type="http://schemas.openxmlformats.org/officeDocument/2006/relationships/slide" Target="/ppt/slides/slide1.xml" Id="R4daade620d784ecc" /><Relationship Type="http://schemas.openxmlformats.org/officeDocument/2006/relationships/slide" Target="/ppt/slides/slide2.xml" Id="Rde53d43ce5b643ac" /><Relationship Type="http://schemas.openxmlformats.org/officeDocument/2006/relationships/slide" Target="/ppt/slides/slide3.xml" Id="R171872c640134d8e" /><Relationship Type="http://schemas.openxmlformats.org/officeDocument/2006/relationships/slide" Target="/ppt/slides/slide4.xml" Id="Rdda3e623793d471a" /><Relationship Type="http://schemas.openxmlformats.org/officeDocument/2006/relationships/slide" Target="/ppt/slides/slide5.xml" Id="Rd617787565d845b9" /><Relationship Type="http://schemas.openxmlformats.org/officeDocument/2006/relationships/slide" Target="/ppt/slides/slide6.xml" Id="R2b253c8684b44cb4" /><Relationship Type="http://schemas.openxmlformats.org/officeDocument/2006/relationships/slide" Target="/ppt/slides/slide7.xml" Id="R89a5790c4de341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17108884d4f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38884cbb14a13" /><Relationship Type="http://schemas.openxmlformats.org/officeDocument/2006/relationships/theme" Target="/ppt/slideMasters/theme/theme1.xml" Id="Rfb37c657a93046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d38884cbb14a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e6230beb242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9c3d3caa04d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0b3a0939b4a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f610e27b248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5729e2c384b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3ca9c53dc40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1511612d940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HALVORSENS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HALVORSENS ELEKTRO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25 233 190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887 058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2 477 896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8 791 859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DANIELSEN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SIGURD HOLTEN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NILSEN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Komsaveien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9511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firma@ehalvorsenelektro.no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ehalvorsenelektro.no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974 476 312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HALVORSENS ELEKTRO AS</a:t>
            </a:r>
          </a:p>
        </p:txBody>
      </p:sp>
    </p:spTree>
  </p:cSld>
  <p:clrMapOvr>
    <a:masterClrMapping xmlns:a="http://schemas.openxmlformats.org/drawingml/2006/main"/>
  </p:clrMapOvr>
</p:sld>
</file>